
<file path=[Content_Types].xml><?xml version="1.0" encoding="utf-8"?>
<Types xmlns="http://schemas.openxmlformats.org/package/2006/content-types">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 id="2147483672" r:id="rId2"/>
    <p:sldMasterId id="2147483684" r:id="rId3"/>
    <p:sldMasterId id="2147483699" r:id="rId4"/>
  </p:sldMasterIdLst>
  <p:notesMasterIdLst>
    <p:notesMasterId r:id="rId20"/>
  </p:notesMasterIdLst>
  <p:handoutMasterIdLst>
    <p:handoutMasterId r:id="rId21"/>
  </p:handoutMasterIdLst>
  <p:sldIdLst>
    <p:sldId id="256" r:id="rId5"/>
    <p:sldId id="283" r:id="rId6"/>
    <p:sldId id="284" r:id="rId7"/>
    <p:sldId id="260" r:id="rId8"/>
    <p:sldId id="259" r:id="rId9"/>
    <p:sldId id="261" r:id="rId10"/>
    <p:sldId id="262" r:id="rId11"/>
    <p:sldId id="280" r:id="rId12"/>
    <p:sldId id="282" r:id="rId13"/>
    <p:sldId id="264" r:id="rId14"/>
    <p:sldId id="265" r:id="rId15"/>
    <p:sldId id="266" r:id="rId16"/>
    <p:sldId id="267" r:id="rId17"/>
    <p:sldId id="268" r:id="rId18"/>
    <p:sldId id="269" r:id="rId19"/>
  </p:sldIdLst>
  <p:sldSz cx="9906000" cy="6858000" type="A4"/>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5E19"/>
    <a:srgbClr val="B3A02B"/>
    <a:srgbClr val="F5F1D7"/>
    <a:srgbClr val="E5D993"/>
    <a:srgbClr val="7A5D00"/>
    <a:srgbClr val="CDB731"/>
    <a:srgbClr val="DCCC6E"/>
    <a:srgbClr val="AC8300"/>
    <a:srgbClr val="644C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93" autoAdjust="0"/>
    <p:restoredTop sz="95337" autoAdjust="0"/>
  </p:normalViewPr>
  <p:slideViewPr>
    <p:cSldViewPr snapToGrid="0" snapToObjects="1" showGuides="1">
      <p:cViewPr varScale="1">
        <p:scale>
          <a:sx n="85" d="100"/>
          <a:sy n="85" d="100"/>
        </p:scale>
        <p:origin x="1110" y="90"/>
      </p:cViewPr>
      <p:guideLst>
        <p:guide orient="horz" pos="2160"/>
        <p:guide pos="3120"/>
      </p:guideLst>
    </p:cSldViewPr>
  </p:slideViewPr>
  <p:notesTextViewPr>
    <p:cViewPr>
      <p:scale>
        <a:sx n="100" d="100"/>
        <a:sy n="100" d="100"/>
      </p:scale>
      <p:origin x="0" y="0"/>
    </p:cViewPr>
  </p:notesTextViewPr>
  <p:sorterViewPr>
    <p:cViewPr>
      <p:scale>
        <a:sx n="130" d="100"/>
        <a:sy n="130" d="100"/>
      </p:scale>
      <p:origin x="0" y="0"/>
    </p:cViewPr>
  </p:sorterViewPr>
  <p:notesViewPr>
    <p:cSldViewPr snapToGrid="0" snapToObjects="1">
      <p:cViewPr varScale="1">
        <p:scale>
          <a:sx n="63" d="100"/>
          <a:sy n="63" d="100"/>
        </p:scale>
        <p:origin x="2440" y="60"/>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notesMasters/notesMaster1.xml" Type="http://schemas.openxmlformats.org/officeDocument/2006/relationships/notesMaster"/><Relationship Id="rId21" Target="handoutMasters/handoutMaster1.xml" Type="http://schemas.openxmlformats.org/officeDocument/2006/relationships/handoutMaster"/><Relationship Id="rId22" Target="commentAuthors.xml" Type="http://schemas.openxmlformats.org/officeDocument/2006/relationships/commentAuthors"/><Relationship Id="rId23" Target="presProps.xml" Type="http://schemas.openxmlformats.org/officeDocument/2006/relationships/presProps"/><Relationship Id="rId24" Target="viewProps.xml" Type="http://schemas.openxmlformats.org/officeDocument/2006/relationships/viewProps"/><Relationship Id="rId25" Target="theme/theme1.xml" Type="http://schemas.openxmlformats.org/officeDocument/2006/relationships/theme"/><Relationship Id="rId26" Target="tableStyles.xml" Type="http://schemas.openxmlformats.org/officeDocument/2006/relationships/tableStyles"/><Relationship Id="rId27" Target="authors.xml" Type="http://schemas.microsoft.com/office/2018/10/relationships/authors"/><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6.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19DCEA3-8F24-2E46-A4CD-8D77696398AC}" type="datetimeFigureOut">
              <a:rPr lang="ja-JP" altLang="en-US" smtClean="0"/>
              <a:pPr/>
              <a:t>2025/3/28</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E84667B-5C07-9049-9FFD-0D4C6E639A99}" type="slidenum">
              <a:rPr lang="ja-JP" altLang="en-US" smtClean="0"/>
              <a:pPr/>
              <a:t>‹#›</a:t>
            </a:fld>
            <a:endParaRPr lang="ja-JP" altLang="en-US"/>
          </a:p>
        </p:txBody>
      </p:sp>
    </p:spTree>
    <p:extLst>
      <p:ext uri="{BB962C8B-B14F-4D97-AF65-F5344CB8AC3E}">
        <p14:creationId xmlns:p14="http://schemas.microsoft.com/office/powerpoint/2010/main" val="9415311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5.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4B2788-4B69-3649-8B54-19B71007BEB5}" type="datetimeFigureOut">
              <a:rPr lang="ja-JP" altLang="en-US" smtClean="0"/>
              <a:pPr/>
              <a:t>2025/3/28</a:t>
            </a:fld>
            <a:endParaRPr lang="ja-JP" altLang="en-US"/>
          </a:p>
        </p:txBody>
      </p:sp>
      <p:sp>
        <p:nvSpPr>
          <p:cNvPr id="4" name="スライド イメージ プレースホルダ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C51534-805E-5C4E-A480-821FEF9FF971}" type="slidenum">
              <a:rPr lang="ja-JP" altLang="en-US" smtClean="0"/>
              <a:pPr/>
              <a:t>‹#›</a:t>
            </a:fld>
            <a:endParaRPr lang="ja-JP" altLang="en-US"/>
          </a:p>
        </p:txBody>
      </p:sp>
    </p:spTree>
    <p:extLst>
      <p:ext uri="{BB962C8B-B14F-4D97-AF65-F5344CB8AC3E}">
        <p14:creationId xmlns:p14="http://schemas.microsoft.com/office/powerpoint/2010/main" val="62028487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2" name="Google Shape;142;p1: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9: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2" name="Google Shape;262;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100"/>
              <a:buFont typeface="Arial"/>
              <a:buNone/>
            </a:pPr>
            <a:endParaRPr sz="11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0" name="Google Shape;370;p10: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5" name="Google Shape;385;p11: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Google Shape;405;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6" name="Google Shape;406;p12: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6" name="Google Shape;426;p13: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2" name="Google Shape;462;p14: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2: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4083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p4: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1645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 name="Google Shape;191;p5: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p4: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p6: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6" name="Google Shape;226;p7: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47" name="Google Shape;247;p8: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12515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47" name="Google Shape;247;p8:notes"/>
          <p:cNvSpPr>
            <a:spLocks noGrp="1" noRot="1" noChangeAspect="1"/>
          </p:cNvSpPr>
          <p:nvPr>
            <p:ph type="sldImg" idx="2"/>
          </p:nvPr>
        </p:nvSpPr>
        <p:spPr>
          <a:xfrm>
            <a:off x="952500" y="685800"/>
            <a:ext cx="4953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345164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png"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normAutofit/>
          </a:bodyPr>
          <a:lstStyle>
            <a:lvl1pPr>
              <a:defRPr sz="3200">
                <a:latin typeface="Meiryo UI" panose="020B0604030504040204" pitchFamily="50" charset="-128"/>
                <a:ea typeface="Meiryo UI" panose="020B0604030504040204" pitchFamily="50" charset="-128"/>
              </a:defRPr>
            </a:lvl1pPr>
          </a:lstStyle>
          <a:p>
            <a:r>
              <a:rPr lang="ja-JP" altLang="en-US" dirty="0"/>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cxnSp>
        <p:nvCxnSpPr>
          <p:cNvPr id="9" name="直線コネクタ 8">
            <a:extLst>
              <a:ext uri="{FF2B5EF4-FFF2-40B4-BE49-F238E27FC236}">
                <a16:creationId xmlns:a16="http://schemas.microsoft.com/office/drawing/2014/main" id="{83B449D1-1006-434A-B1EB-D20153E71E0B}"/>
              </a:ext>
            </a:extLst>
          </p:cNvPr>
          <p:cNvCxnSpPr/>
          <p:nvPr userDrawn="1"/>
        </p:nvCxnSpPr>
        <p:spPr>
          <a:xfrm>
            <a:off x="175500" y="3762670"/>
            <a:ext cx="9555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0" name="コンテンツ プレースホルダー 9">
            <a:extLst>
              <a:ext uri="{FF2B5EF4-FFF2-40B4-BE49-F238E27FC236}">
                <a16:creationId xmlns:a16="http://schemas.microsoft.com/office/drawing/2014/main" id="{39111894-FE5E-4676-B9E0-3A092E46CD3A}"/>
              </a:ext>
            </a:extLst>
          </p:cNvPr>
          <p:cNvSpPr>
            <a:spLocks noGrp="1"/>
          </p:cNvSpPr>
          <p:nvPr>
            <p:ph sz="quarter" idx="13"/>
          </p:nvPr>
        </p:nvSpPr>
        <p:spPr>
          <a:xfrm>
            <a:off x="4953000" y="269875"/>
            <a:ext cx="4643438" cy="533218"/>
          </a:xfrm>
        </p:spPr>
        <p:txBody>
          <a:bodyPr anchor="ctr">
            <a:normAutofit/>
          </a:bodyPr>
          <a:lstStyle>
            <a:lvl1pPr marL="0" indent="0" algn="ctr">
              <a:buNone/>
              <a:defRPr sz="2000"/>
            </a:lvl1pPr>
          </a:lstStyle>
          <a:p>
            <a:pPr lvl="0"/>
            <a:r>
              <a:rPr kumimoji="1" lang="ja-JP" altLang="en-US" dirty="0"/>
              <a:t>マスター テキストの書式設定</a:t>
            </a:r>
          </a:p>
        </p:txBody>
      </p:sp>
      <p:sp>
        <p:nvSpPr>
          <p:cNvPr id="12" name="スライド番号プレースホルダ 5">
            <a:extLst>
              <a:ext uri="{FF2B5EF4-FFF2-40B4-BE49-F238E27FC236}">
                <a16:creationId xmlns:a16="http://schemas.microsoft.com/office/drawing/2014/main" id="{759C9987-A0FD-4663-8E9D-F71EFF71C945}"/>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4" name="フッター プレースホルダ 4">
            <a:extLst>
              <a:ext uri="{FF2B5EF4-FFF2-40B4-BE49-F238E27FC236}">
                <a16:creationId xmlns:a16="http://schemas.microsoft.com/office/drawing/2014/main" id="{72C70C87-E836-4185-84A7-0CE54396EEB7}"/>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431718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 5">
            <a:extLst>
              <a:ext uri="{FF2B5EF4-FFF2-40B4-BE49-F238E27FC236}">
                <a16:creationId xmlns:a16="http://schemas.microsoft.com/office/drawing/2014/main" id="{D28D6ABE-2C2E-4C41-89EE-23F469E85EE1}"/>
              </a:ext>
            </a:extLst>
          </p:cNvPr>
          <p:cNvSpPr txBox="1">
            <a:spLocks/>
          </p:cNvSpPr>
          <p:nvPr userDrawn="1"/>
        </p:nvSpPr>
        <p:spPr>
          <a:xfrm>
            <a:off x="9028363" y="6356353"/>
            <a:ext cx="790747" cy="365125"/>
          </a:xfrm>
          <a:prstGeom prst="rect">
            <a:avLst/>
          </a:prstGeom>
        </p:spPr>
        <p:txBody>
          <a:bodyPr/>
          <a:lstStyle>
            <a:defPPr>
              <a:defRPr lang="ja-JP"/>
            </a:defPPr>
            <a:lvl1pPr marL="0" algn="l"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BFAEF0B8-19D9-A142-B85E-504DAFADF8C7}" type="slidenum">
              <a:rPr lang="ja-JP" altLang="en-US" sz="1400" smtClean="0"/>
              <a:pPr/>
              <a:t>‹#›</a:t>
            </a:fld>
            <a:endParaRPr lang="ja-JP" altLang="en-US" sz="1400"/>
          </a:p>
        </p:txBody>
      </p:sp>
      <p:sp>
        <p:nvSpPr>
          <p:cNvPr id="6" name="フッター プレースホルダ 4">
            <a:extLst>
              <a:ext uri="{FF2B5EF4-FFF2-40B4-BE49-F238E27FC236}">
                <a16:creationId xmlns:a16="http://schemas.microsoft.com/office/drawing/2014/main" id="{B37AF5F1-0DD2-4F0B-A58E-D17AE9814CD2}"/>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2257212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 5">
            <a:extLst>
              <a:ext uri="{FF2B5EF4-FFF2-40B4-BE49-F238E27FC236}">
                <a16:creationId xmlns:a16="http://schemas.microsoft.com/office/drawing/2014/main" id="{FA9FEFE1-F881-4BFF-B1EE-BCB4888FF3E3}"/>
              </a:ext>
            </a:extLst>
          </p:cNvPr>
          <p:cNvSpPr txBox="1">
            <a:spLocks/>
          </p:cNvSpPr>
          <p:nvPr userDrawn="1"/>
        </p:nvSpPr>
        <p:spPr>
          <a:xfrm>
            <a:off x="9028363" y="6356353"/>
            <a:ext cx="790747" cy="365125"/>
          </a:xfrm>
          <a:prstGeom prst="rect">
            <a:avLst/>
          </a:prstGeom>
        </p:spPr>
        <p:txBody>
          <a:bodyPr/>
          <a:lstStyle>
            <a:defPPr>
              <a:defRPr lang="ja-JP"/>
            </a:defPPr>
            <a:lvl1pPr marL="0" algn="l"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BFAEF0B8-19D9-A142-B85E-504DAFADF8C7}" type="slidenum">
              <a:rPr lang="ja-JP" altLang="en-US" sz="1400" smtClean="0"/>
              <a:pPr/>
              <a:t>‹#›</a:t>
            </a:fld>
            <a:endParaRPr lang="ja-JP" altLang="en-US" sz="1400"/>
          </a:p>
        </p:txBody>
      </p:sp>
      <p:sp>
        <p:nvSpPr>
          <p:cNvPr id="6" name="フッター プレースホルダ 4">
            <a:extLst>
              <a:ext uri="{FF2B5EF4-FFF2-40B4-BE49-F238E27FC236}">
                <a16:creationId xmlns:a16="http://schemas.microsoft.com/office/drawing/2014/main" id="{9385F7A4-AD38-403B-B78E-D7C7301DC930}"/>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2396187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タイトル スライド">
  <p:cSld name="1_タイトル スライド">
    <p:spTree>
      <p:nvGrpSpPr>
        <p:cNvPr id="1" name="Shape 14"/>
        <p:cNvGrpSpPr/>
        <p:nvPr/>
      </p:nvGrpSpPr>
      <p:grpSpPr>
        <a:xfrm>
          <a:off x="0" y="0"/>
          <a:ext cx="0" cy="0"/>
          <a:chOff x="0" y="0"/>
          <a:chExt cx="0" cy="0"/>
        </a:xfrm>
      </p:grpSpPr>
      <p:sp>
        <p:nvSpPr>
          <p:cNvPr id="15" name="Google Shape;15;p19"/>
          <p:cNvSpPr/>
          <p:nvPr/>
        </p:nvSpPr>
        <p:spPr>
          <a:xfrm>
            <a:off x="0" y="0"/>
            <a:ext cx="9906000" cy="6858000"/>
          </a:xfrm>
          <a:prstGeom prst="rect">
            <a:avLst/>
          </a:prstGeom>
          <a:solidFill>
            <a:schemeClr val="dk1"/>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6" name="Google Shape;16;p19"/>
          <p:cNvSpPr txBox="1">
            <a:spLocks noGrp="1"/>
          </p:cNvSpPr>
          <p:nvPr>
            <p:ph type="ctrTitle"/>
          </p:nvPr>
        </p:nvSpPr>
        <p:spPr>
          <a:xfrm>
            <a:off x="742950" y="2130428"/>
            <a:ext cx="84201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3200"/>
              <a:buFont typeface="Arial"/>
              <a:buNone/>
              <a:defRPr sz="32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9"/>
          <p:cNvSpPr txBox="1">
            <a:spLocks noGrp="1"/>
          </p:cNvSpPr>
          <p:nvPr>
            <p:ph type="subTitle" idx="1"/>
          </p:nvPr>
        </p:nvSpPr>
        <p:spPr>
          <a:xfrm>
            <a:off x="1485900" y="3886200"/>
            <a:ext cx="6934200" cy="1752600"/>
          </a:xfrm>
          <a:prstGeom prst="rect">
            <a:avLst/>
          </a:prstGeom>
          <a:noFill/>
          <a:ln>
            <a:noFill/>
          </a:ln>
        </p:spPr>
        <p:txBody>
          <a:bodyPr spcFirstLastPara="1" wrap="square" lIns="91425" tIns="45700" rIns="91425" bIns="45700" anchor="t" anchorCtr="0">
            <a:normAutofit/>
          </a:bodyPr>
          <a:lstStyle>
            <a:lvl1pPr lvl="0" algn="ctr">
              <a:spcBef>
                <a:spcPts val="360"/>
              </a:spcBef>
              <a:spcAft>
                <a:spcPts val="0"/>
              </a:spcAft>
              <a:buClr>
                <a:srgbClr val="888888"/>
              </a:buClr>
              <a:buSzPts val="1800"/>
              <a:buNone/>
              <a:defRPr>
                <a:solidFill>
                  <a:srgbClr val="888888"/>
                </a:solidFill>
                <a:latin typeface="Arial"/>
                <a:ea typeface="Arial"/>
                <a:cs typeface="Arial"/>
                <a:sym typeface="Arial"/>
              </a:defRPr>
            </a:lvl1pPr>
            <a:lvl2pPr lvl="1" algn="ctr">
              <a:spcBef>
                <a:spcPts val="360"/>
              </a:spcBef>
              <a:spcAft>
                <a:spcPts val="0"/>
              </a:spcAft>
              <a:buClr>
                <a:srgbClr val="888888"/>
              </a:buClr>
              <a:buSzPts val="1800"/>
              <a:buNone/>
              <a:defRPr>
                <a:solidFill>
                  <a:srgbClr val="888888"/>
                </a:solidFill>
              </a:defRPr>
            </a:lvl2pPr>
            <a:lvl3pPr lvl="2" algn="ctr">
              <a:spcBef>
                <a:spcPts val="320"/>
              </a:spcBef>
              <a:spcAft>
                <a:spcPts val="0"/>
              </a:spcAft>
              <a:buClr>
                <a:srgbClr val="888888"/>
              </a:buClr>
              <a:buSzPts val="1600"/>
              <a:buNone/>
              <a:defRPr>
                <a:solidFill>
                  <a:srgbClr val="888888"/>
                </a:solidFill>
              </a:defRPr>
            </a:lvl3pPr>
            <a:lvl4pPr lvl="3" algn="ctr">
              <a:spcBef>
                <a:spcPts val="320"/>
              </a:spcBef>
              <a:spcAft>
                <a:spcPts val="0"/>
              </a:spcAft>
              <a:buClr>
                <a:srgbClr val="888888"/>
              </a:buClr>
              <a:buSzPts val="1600"/>
              <a:buNone/>
              <a:defRPr>
                <a:solidFill>
                  <a:srgbClr val="888888"/>
                </a:solidFill>
              </a:defRPr>
            </a:lvl4pPr>
            <a:lvl5pPr lvl="4" algn="ctr">
              <a:spcBef>
                <a:spcPts val="320"/>
              </a:spcBef>
              <a:spcAft>
                <a:spcPts val="0"/>
              </a:spcAft>
              <a:buClr>
                <a:srgbClr val="888888"/>
              </a:buClr>
              <a:buSzPts val="16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cxnSp>
        <p:nvCxnSpPr>
          <p:cNvPr id="18" name="Google Shape;18;p19"/>
          <p:cNvCxnSpPr/>
          <p:nvPr/>
        </p:nvCxnSpPr>
        <p:spPr>
          <a:xfrm>
            <a:off x="175500" y="3762670"/>
            <a:ext cx="9555000" cy="1588"/>
          </a:xfrm>
          <a:prstGeom prst="straightConnector1">
            <a:avLst/>
          </a:prstGeom>
          <a:noFill/>
          <a:ln w="38100" cap="flat" cmpd="sng">
            <a:solidFill>
              <a:srgbClr val="CDB731"/>
            </a:solidFill>
            <a:prstDash val="solid"/>
            <a:round/>
            <a:headEnd type="none" w="sm" len="sm"/>
            <a:tailEnd type="none" w="sm" len="sm"/>
          </a:ln>
          <a:effectLst>
            <a:outerShdw blurRad="40000" dist="20000" dir="5400000" rotWithShape="0">
              <a:srgbClr val="000000">
                <a:alpha val="37647"/>
              </a:srgbClr>
            </a:outerShdw>
          </a:effectLst>
        </p:spPr>
      </p:cxnSp>
      <p:sp>
        <p:nvSpPr>
          <p:cNvPr id="19" name="Google Shape;19;p19"/>
          <p:cNvSpPr txBox="1">
            <a:spLocks noGrp="1"/>
          </p:cNvSpPr>
          <p:nvPr>
            <p:ph type="body" idx="2"/>
          </p:nvPr>
        </p:nvSpPr>
        <p:spPr>
          <a:xfrm>
            <a:off x="4953000" y="269875"/>
            <a:ext cx="4643438" cy="533218"/>
          </a:xfrm>
          <a:prstGeom prst="rect">
            <a:avLst/>
          </a:prstGeom>
          <a:noFill/>
          <a:ln>
            <a:noFill/>
          </a:ln>
        </p:spPr>
        <p:txBody>
          <a:bodyPr spcFirstLastPara="1" wrap="square" lIns="91425" tIns="45700" rIns="91425" bIns="45700" anchor="ctr" anchorCtr="0">
            <a:normAutofit/>
          </a:bodyPr>
          <a:lstStyle>
            <a:lvl1pPr marL="457200" lvl="0" indent="-228600" algn="ctr">
              <a:spcBef>
                <a:spcPts val="400"/>
              </a:spcBef>
              <a:spcAft>
                <a:spcPts val="0"/>
              </a:spcAft>
              <a:buClr>
                <a:schemeClr val="dk1"/>
              </a:buClr>
              <a:buSzPts val="2000"/>
              <a:buNone/>
              <a:defRPr sz="2000"/>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19"/>
          <p:cNvSpPr txBox="1">
            <a:spLocks noGrp="1"/>
          </p:cNvSpPr>
          <p:nvPr>
            <p:ph type="sldNum" idx="12"/>
          </p:nvPr>
        </p:nvSpPr>
        <p:spPr>
          <a:xfrm>
            <a:off x="9028363" y="6356353"/>
            <a:ext cx="790747" cy="365125"/>
          </a:xfrm>
          <a:prstGeom prst="rect">
            <a:avLst/>
          </a:prstGeom>
          <a:noFill/>
          <a:ln>
            <a:noFill/>
          </a:ln>
        </p:spPr>
        <p:txBody>
          <a:bodyPr spcFirstLastPara="1" wrap="square" lIns="91425" tIns="45700" rIns="91425" bIns="45700" anchor="t" anchorCtr="0">
            <a:noAutofit/>
          </a:bodyPr>
          <a:lstStyle>
            <a:lvl1pPr marL="0" lvl="0" indent="0" algn="ctr">
              <a:spcBef>
                <a:spcPts val="0"/>
              </a:spcBef>
              <a:buNone/>
              <a:defRPr sz="1400" b="0" i="0" u="none" strike="noStrike" cap="none">
                <a:solidFill>
                  <a:schemeClr val="dk1"/>
                </a:solidFill>
                <a:latin typeface="Arial"/>
                <a:ea typeface="Arial"/>
                <a:cs typeface="Arial"/>
                <a:sym typeface="Arial"/>
              </a:defRPr>
            </a:lvl1pPr>
            <a:lvl2pPr marL="0" lvl="1" indent="0" algn="ctr">
              <a:spcBef>
                <a:spcPts val="0"/>
              </a:spcBef>
              <a:buNone/>
              <a:defRPr sz="1400" b="0" i="0" u="none" strike="noStrike" cap="none">
                <a:solidFill>
                  <a:schemeClr val="dk1"/>
                </a:solidFill>
                <a:latin typeface="Arial"/>
                <a:ea typeface="Arial"/>
                <a:cs typeface="Arial"/>
                <a:sym typeface="Arial"/>
              </a:defRPr>
            </a:lvl2pPr>
            <a:lvl3pPr marL="0" lvl="2" indent="0" algn="ctr">
              <a:spcBef>
                <a:spcPts val="0"/>
              </a:spcBef>
              <a:buNone/>
              <a:defRPr sz="1400" b="0" i="0" u="none" strike="noStrike" cap="none">
                <a:solidFill>
                  <a:schemeClr val="dk1"/>
                </a:solidFill>
                <a:latin typeface="Arial"/>
                <a:ea typeface="Arial"/>
                <a:cs typeface="Arial"/>
                <a:sym typeface="Arial"/>
              </a:defRPr>
            </a:lvl3pPr>
            <a:lvl4pPr marL="0" lvl="3" indent="0" algn="ctr">
              <a:spcBef>
                <a:spcPts val="0"/>
              </a:spcBef>
              <a:buNone/>
              <a:defRPr sz="1400" b="0" i="0" u="none" strike="noStrike" cap="none">
                <a:solidFill>
                  <a:schemeClr val="dk1"/>
                </a:solidFill>
                <a:latin typeface="Arial"/>
                <a:ea typeface="Arial"/>
                <a:cs typeface="Arial"/>
                <a:sym typeface="Arial"/>
              </a:defRPr>
            </a:lvl4pPr>
            <a:lvl5pPr marL="0" lvl="4" indent="0" algn="ctr">
              <a:spcBef>
                <a:spcPts val="0"/>
              </a:spcBef>
              <a:buNone/>
              <a:defRPr sz="1400" b="0" i="0" u="none" strike="noStrike" cap="none">
                <a:solidFill>
                  <a:schemeClr val="dk1"/>
                </a:solidFill>
                <a:latin typeface="Arial"/>
                <a:ea typeface="Arial"/>
                <a:cs typeface="Arial"/>
                <a:sym typeface="Arial"/>
              </a:defRPr>
            </a:lvl5pPr>
            <a:lvl6pPr marL="0" lvl="5" indent="0" algn="ctr">
              <a:spcBef>
                <a:spcPts val="0"/>
              </a:spcBef>
              <a:buNone/>
              <a:defRPr sz="1400" b="0" i="0" u="none" strike="noStrike" cap="none">
                <a:solidFill>
                  <a:schemeClr val="dk1"/>
                </a:solidFill>
                <a:latin typeface="Arial"/>
                <a:ea typeface="Arial"/>
                <a:cs typeface="Arial"/>
                <a:sym typeface="Arial"/>
              </a:defRPr>
            </a:lvl6pPr>
            <a:lvl7pPr marL="0" lvl="6" indent="0" algn="ctr">
              <a:spcBef>
                <a:spcPts val="0"/>
              </a:spcBef>
              <a:buNone/>
              <a:defRPr sz="1400" b="0" i="0" u="none" strike="noStrike" cap="none">
                <a:solidFill>
                  <a:schemeClr val="dk1"/>
                </a:solidFill>
                <a:latin typeface="Arial"/>
                <a:ea typeface="Arial"/>
                <a:cs typeface="Arial"/>
                <a:sym typeface="Arial"/>
              </a:defRPr>
            </a:lvl7pPr>
            <a:lvl8pPr marL="0" lvl="7" indent="0" algn="ctr">
              <a:spcBef>
                <a:spcPts val="0"/>
              </a:spcBef>
              <a:buNone/>
              <a:defRPr sz="1400" b="0" i="0" u="none" strike="noStrike" cap="none">
                <a:solidFill>
                  <a:schemeClr val="dk1"/>
                </a:solidFill>
                <a:latin typeface="Arial"/>
                <a:ea typeface="Arial"/>
                <a:cs typeface="Arial"/>
                <a:sym typeface="Arial"/>
              </a:defRPr>
            </a:lvl8pPr>
            <a:lvl9pPr marL="0" lvl="8" indent="0" algn="ctr">
              <a:spcBef>
                <a:spcPts val="0"/>
              </a:spcBef>
              <a:buNone/>
              <a:defRPr sz="1400" b="0" i="0" u="none" strike="noStrike" cap="none">
                <a:solidFill>
                  <a:schemeClr val="dk1"/>
                </a:solidFill>
                <a:latin typeface="Arial"/>
                <a:ea typeface="Arial"/>
                <a:cs typeface="Arial"/>
                <a:sym typeface="Arial"/>
              </a:defRPr>
            </a:lvl9pPr>
          </a:lstStyle>
          <a:p>
            <a:pPr marL="0" lvl="0" indent="0" algn="ctr" rtl="0">
              <a:spcBef>
                <a:spcPts val="0"/>
              </a:spcBef>
              <a:spcAft>
                <a:spcPts val="0"/>
              </a:spcAft>
              <a:buNone/>
            </a:pPr>
            <a:fld id="{00000000-1234-1234-1234-123412341234}" type="slidenum">
              <a:rPr lang="ja-JP"/>
              <a:t>‹#›</a:t>
            </a:fld>
            <a:endParaRPr/>
          </a:p>
        </p:txBody>
      </p:sp>
      <p:sp>
        <p:nvSpPr>
          <p:cNvPr id="21" name="Google Shape;21;p19"/>
          <p:cNvSpPr txBox="1">
            <a:spLocks noGrp="1"/>
          </p:cNvSpPr>
          <p:nvPr>
            <p:ph type="ftr" idx="11"/>
          </p:nvPr>
        </p:nvSpPr>
        <p:spPr>
          <a:xfrm>
            <a:off x="495299" y="6495769"/>
            <a:ext cx="6082632" cy="36512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1200">
                <a:latin typeface="Arial"/>
                <a:ea typeface="Arial"/>
                <a:cs typeface="Arial"/>
                <a:sym typeface="Aria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extLst>
      <p:ext uri="{BB962C8B-B14F-4D97-AF65-F5344CB8AC3E}">
        <p14:creationId xmlns:p14="http://schemas.microsoft.com/office/powerpoint/2010/main" val="39592802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normAutofit/>
          </a:bodyPr>
          <a:lstStyle>
            <a:lvl1pPr>
              <a:defRPr sz="3200">
                <a:latin typeface="Meiryo UI" panose="020B0604030504040204" pitchFamily="50" charset="-128"/>
                <a:ea typeface="Meiryo UI" panose="020B0604030504040204" pitchFamily="50" charset="-128"/>
              </a:defRPr>
            </a:lvl1pPr>
          </a:lstStyle>
          <a:p>
            <a:r>
              <a:rPr lang="ja-JP" altLang="en-US" dirty="0"/>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latin typeface="Meiryo UI" panose="020B0604030504040204" pitchFamily="50" charset="-128"/>
                <a:ea typeface="Meiryo UI" panose="020B0604030504040204" pitchFamily="50" charset="-128"/>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cxnSp>
        <p:nvCxnSpPr>
          <p:cNvPr id="9" name="直線コネクタ 8">
            <a:extLst>
              <a:ext uri="{FF2B5EF4-FFF2-40B4-BE49-F238E27FC236}">
                <a16:creationId xmlns:a16="http://schemas.microsoft.com/office/drawing/2014/main" id="{83B449D1-1006-434A-B1EB-D20153E71E0B}"/>
              </a:ext>
            </a:extLst>
          </p:cNvPr>
          <p:cNvCxnSpPr/>
          <p:nvPr userDrawn="1"/>
        </p:nvCxnSpPr>
        <p:spPr>
          <a:xfrm>
            <a:off x="175500" y="3762670"/>
            <a:ext cx="9555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0" name="コンテンツ プレースホルダー 9">
            <a:extLst>
              <a:ext uri="{FF2B5EF4-FFF2-40B4-BE49-F238E27FC236}">
                <a16:creationId xmlns:a16="http://schemas.microsoft.com/office/drawing/2014/main" id="{39111894-FE5E-4676-B9E0-3A092E46CD3A}"/>
              </a:ext>
            </a:extLst>
          </p:cNvPr>
          <p:cNvSpPr>
            <a:spLocks noGrp="1"/>
          </p:cNvSpPr>
          <p:nvPr>
            <p:ph sz="quarter" idx="13"/>
          </p:nvPr>
        </p:nvSpPr>
        <p:spPr>
          <a:xfrm>
            <a:off x="4953000" y="269875"/>
            <a:ext cx="4643438" cy="533218"/>
          </a:xfrm>
        </p:spPr>
        <p:txBody>
          <a:bodyPr anchor="ctr">
            <a:normAutofit/>
          </a:bodyPr>
          <a:lstStyle>
            <a:lvl1pPr marL="0" indent="0" algn="ctr">
              <a:buNone/>
              <a:defRPr sz="2000"/>
            </a:lvl1pPr>
          </a:lstStyle>
          <a:p>
            <a:pPr lvl="0"/>
            <a:r>
              <a:rPr kumimoji="1" lang="ja-JP" altLang="en-US" dirty="0"/>
              <a:t>マスター テキストの書式設定</a:t>
            </a:r>
          </a:p>
        </p:txBody>
      </p:sp>
      <p:pic>
        <p:nvPicPr>
          <p:cNvPr id="11" name="図 10">
            <a:extLst>
              <a:ext uri="{FF2B5EF4-FFF2-40B4-BE49-F238E27FC236}">
                <a16:creationId xmlns:a16="http://schemas.microsoft.com/office/drawing/2014/main" id="{7200E80E-D370-48E9-8D44-D13E78383748}"/>
              </a:ext>
            </a:extLst>
          </p:cNvPr>
          <p:cNvPicPr>
            <a:picLocks noChangeAspect="1"/>
          </p:cNvPicPr>
          <p:nvPr userDrawn="1"/>
        </p:nvPicPr>
        <p:blipFill>
          <a:blip r:embed="rId2"/>
          <a:stretch>
            <a:fillRect/>
          </a:stretch>
        </p:blipFill>
        <p:spPr>
          <a:xfrm>
            <a:off x="0" y="-702546"/>
            <a:ext cx="3003000" cy="2772000"/>
          </a:xfrm>
          <a:prstGeom prst="rect">
            <a:avLst/>
          </a:prstGeom>
        </p:spPr>
      </p:pic>
      <p:sp>
        <p:nvSpPr>
          <p:cNvPr id="12" name="スライド番号プレースホルダ 5">
            <a:extLst>
              <a:ext uri="{FF2B5EF4-FFF2-40B4-BE49-F238E27FC236}">
                <a16:creationId xmlns:a16="http://schemas.microsoft.com/office/drawing/2014/main" id="{759C9987-A0FD-4663-8E9D-F71EFF71C945}"/>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4" name="フッター プレースホルダ 4">
            <a:extLst>
              <a:ext uri="{FF2B5EF4-FFF2-40B4-BE49-F238E27FC236}">
                <a16:creationId xmlns:a16="http://schemas.microsoft.com/office/drawing/2014/main" id="{393A5D70-A0BA-4B72-A8F2-232EF3A2CD3F}"/>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4030407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hasCustomPrompt="1"/>
          </p:nvPr>
        </p:nvSpPr>
        <p:spPr/>
        <p:txBody>
          <a:bodyPr>
            <a:noAutofit/>
          </a:bodyPr>
          <a:lstStyle>
            <a:lvl1pPr marL="342898" indent="-342898">
              <a:buFont typeface="Wingdings" panose="05000000000000000000" pitchFamily="2" charset="2"/>
              <a:buChar char="n"/>
              <a:defRPr sz="1800"/>
            </a:lvl1pPr>
            <a:lvl2pPr marL="742946" indent="-285748">
              <a:buFont typeface="Wingdings" panose="05000000000000000000" pitchFamily="2" charset="2"/>
              <a:buChar char="p"/>
              <a:defRPr sz="1800"/>
            </a:lvl2pPr>
            <a:lvl3pPr marL="1142993" indent="-228598">
              <a:buFont typeface="Wingdings" panose="05000000000000000000" pitchFamily="2" charset="2"/>
              <a:buChar char="Ø"/>
              <a:defRPr sz="1600"/>
            </a:lvl3pPr>
            <a:lvl4pPr marL="1600191" indent="-228598">
              <a:buFont typeface="Arial" panose="020B0604020202020204" pitchFamily="34" charset="0"/>
              <a:buChar char="»"/>
              <a:defRPr sz="1600"/>
            </a:lvl4pPr>
            <a:lvl5pPr marL="2057388" indent="-228598">
              <a:buFont typeface="Arial" panose="020B0604020202020204" pitchFamily="34" charset="0"/>
              <a:buChar cha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cxnSp>
        <p:nvCxnSpPr>
          <p:cNvPr id="7" name="直線コネクタ 6">
            <a:extLst>
              <a:ext uri="{FF2B5EF4-FFF2-40B4-BE49-F238E27FC236}">
                <a16:creationId xmlns:a16="http://schemas.microsoft.com/office/drawing/2014/main" id="{EEE14426-F66F-49E2-805E-ECCA159F9E81}"/>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8" name="スライド番号プレースホルダ 5">
            <a:extLst>
              <a:ext uri="{FF2B5EF4-FFF2-40B4-BE49-F238E27FC236}">
                <a16:creationId xmlns:a16="http://schemas.microsoft.com/office/drawing/2014/main" id="{CD72808B-8120-4F38-8E9F-6D1C0F7C688C}"/>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0" name="フッター プレースホルダ 4">
            <a:extLst>
              <a:ext uri="{FF2B5EF4-FFF2-40B4-BE49-F238E27FC236}">
                <a16:creationId xmlns:a16="http://schemas.microsoft.com/office/drawing/2014/main" id="{34C5FA00-4664-42FD-89E7-3ECD011E3353}"/>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828199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p:bgPr>
        <a:solidFill>
          <a:srgbClr val="B3A02B"/>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solidFill>
                  <a:schemeClr val="bg1"/>
                </a:solidFill>
              </a:defRPr>
            </a:lvl1pPr>
          </a:lstStyle>
          <a:p>
            <a:r>
              <a:rPr lang="ja-JP" altLang="en-US" dirty="0"/>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Tree>
    <p:extLst>
      <p:ext uri="{BB962C8B-B14F-4D97-AF65-F5344CB8AC3E}">
        <p14:creationId xmlns:p14="http://schemas.microsoft.com/office/powerpoint/2010/main" val="35032783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cxnSp>
        <p:nvCxnSpPr>
          <p:cNvPr id="8" name="直線コネクタ 7">
            <a:extLst>
              <a:ext uri="{FF2B5EF4-FFF2-40B4-BE49-F238E27FC236}">
                <a16:creationId xmlns:a16="http://schemas.microsoft.com/office/drawing/2014/main" id="{4E3B29AE-0A8E-4903-B0A7-9199FF412934}"/>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0" name="スライド番号プレースホルダ 5">
            <a:extLst>
              <a:ext uri="{FF2B5EF4-FFF2-40B4-BE49-F238E27FC236}">
                <a16:creationId xmlns:a16="http://schemas.microsoft.com/office/drawing/2014/main" id="{B806F309-158C-4412-BAE0-7EDBB867FF15}"/>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9" name="フッター プレースホルダ 4">
            <a:extLst>
              <a:ext uri="{FF2B5EF4-FFF2-40B4-BE49-F238E27FC236}">
                <a16:creationId xmlns:a16="http://schemas.microsoft.com/office/drawing/2014/main" id="{A9E19494-94D3-492D-8AF8-2E24836C10B0}"/>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23089229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cxnSp>
        <p:nvCxnSpPr>
          <p:cNvPr id="10" name="直線コネクタ 9">
            <a:extLst>
              <a:ext uri="{FF2B5EF4-FFF2-40B4-BE49-F238E27FC236}">
                <a16:creationId xmlns:a16="http://schemas.microsoft.com/office/drawing/2014/main" id="{74BAAF86-B0BE-469E-8228-0B57773F3F7F}"/>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2" name="スライド番号プレースホルダ 5">
            <a:extLst>
              <a:ext uri="{FF2B5EF4-FFF2-40B4-BE49-F238E27FC236}">
                <a16:creationId xmlns:a16="http://schemas.microsoft.com/office/drawing/2014/main" id="{6E2B70C9-9879-4B6C-8899-8A45E6395D14}"/>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1" name="フッター プレースホルダ 4">
            <a:extLst>
              <a:ext uri="{FF2B5EF4-FFF2-40B4-BE49-F238E27FC236}">
                <a16:creationId xmlns:a16="http://schemas.microsoft.com/office/drawing/2014/main" id="{6AE7B2FA-C674-4130-9D65-D86908DB36CE}"/>
              </a:ext>
            </a:extLst>
          </p:cNvPr>
          <p:cNvSpPr>
            <a:spLocks noGrp="1"/>
          </p:cNvSpPr>
          <p:nvPr>
            <p:ph type="ftr" sz="quarter" idx="1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5034747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cxnSp>
        <p:nvCxnSpPr>
          <p:cNvPr id="6" name="直線コネクタ 5">
            <a:extLst>
              <a:ext uri="{FF2B5EF4-FFF2-40B4-BE49-F238E27FC236}">
                <a16:creationId xmlns:a16="http://schemas.microsoft.com/office/drawing/2014/main" id="{85BA16C4-28CA-4E99-B044-127CE45B9205}"/>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7" name="スライド番号プレースホルダ 5">
            <a:extLst>
              <a:ext uri="{FF2B5EF4-FFF2-40B4-BE49-F238E27FC236}">
                <a16:creationId xmlns:a16="http://schemas.microsoft.com/office/drawing/2014/main" id="{F60FED20-2595-4154-A0C1-003208A6310F}"/>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pPr/>
              <a:t>‹#›</a:t>
            </a:fld>
            <a:endParaRPr lang="ja-JP" altLang="en-US"/>
          </a:p>
        </p:txBody>
      </p:sp>
      <p:sp>
        <p:nvSpPr>
          <p:cNvPr id="9" name="フッター プレースホルダ 4">
            <a:extLst>
              <a:ext uri="{FF2B5EF4-FFF2-40B4-BE49-F238E27FC236}">
                <a16:creationId xmlns:a16="http://schemas.microsoft.com/office/drawing/2014/main" id="{0B002E2F-6C0E-440C-91FF-CA2F3B69C9E3}"/>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33490285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6" name="スライド番号プレースホルダ 3">
            <a:extLst>
              <a:ext uri="{FF2B5EF4-FFF2-40B4-BE49-F238E27FC236}">
                <a16:creationId xmlns:a16="http://schemas.microsoft.com/office/drawing/2014/main" id="{72BFFD29-A97D-4A8E-BCD9-F7D44036D434}"/>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latin typeface="Meiryo UI" panose="020B0604030504040204" pitchFamily="50" charset="-128"/>
                <a:ea typeface="Meiryo UI" panose="020B0604030504040204" pitchFamily="50" charset="-128"/>
              </a:rPr>
              <a:pPr/>
              <a:t>‹#›</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 4">
            <a:extLst>
              <a:ext uri="{FF2B5EF4-FFF2-40B4-BE49-F238E27FC236}">
                <a16:creationId xmlns:a16="http://schemas.microsoft.com/office/drawing/2014/main" id="{EF6BEDA8-F1FE-46F4-88C5-F9525D68C0BD}"/>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504285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hasCustomPrompt="1"/>
          </p:nvPr>
        </p:nvSpPr>
        <p:spPr/>
        <p:txBody>
          <a:bodyPr>
            <a:noAutofit/>
          </a:bodyPr>
          <a:lstStyle>
            <a:lvl1pPr marL="342898" indent="-342898">
              <a:buFont typeface="Wingdings" panose="05000000000000000000" pitchFamily="2" charset="2"/>
              <a:buChar char="n"/>
              <a:defRPr sz="1800"/>
            </a:lvl1pPr>
            <a:lvl2pPr marL="742946" indent="-285748">
              <a:buFont typeface="Wingdings" panose="05000000000000000000" pitchFamily="2" charset="2"/>
              <a:buChar char="p"/>
              <a:defRPr sz="1800"/>
            </a:lvl2pPr>
            <a:lvl3pPr marL="1142993" indent="-228598">
              <a:buFont typeface="Wingdings" panose="05000000000000000000" pitchFamily="2" charset="2"/>
              <a:buChar char="Ø"/>
              <a:defRPr sz="1600"/>
            </a:lvl3pPr>
            <a:lvl4pPr marL="1600191" indent="-228598">
              <a:buFont typeface="Arial" panose="020B0604020202020204" pitchFamily="34" charset="0"/>
              <a:buChar char="»"/>
              <a:defRPr sz="1600"/>
            </a:lvl4pPr>
            <a:lvl5pPr marL="2057388" indent="-228598">
              <a:buFont typeface="Arial" panose="020B0604020202020204" pitchFamily="34" charset="0"/>
              <a:buChar char="-"/>
              <a:defRPr sz="1600"/>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cxnSp>
        <p:nvCxnSpPr>
          <p:cNvPr id="7" name="直線コネクタ 6">
            <a:extLst>
              <a:ext uri="{FF2B5EF4-FFF2-40B4-BE49-F238E27FC236}">
                <a16:creationId xmlns:a16="http://schemas.microsoft.com/office/drawing/2014/main" id="{EEE14426-F66F-49E2-805E-ECCA159F9E81}"/>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8" name="スライド番号プレースホルダ 5">
            <a:extLst>
              <a:ext uri="{FF2B5EF4-FFF2-40B4-BE49-F238E27FC236}">
                <a16:creationId xmlns:a16="http://schemas.microsoft.com/office/drawing/2014/main" id="{CD72808B-8120-4F38-8E9F-6D1C0F7C688C}"/>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0" name="フッター プレースホルダ 4">
            <a:extLst>
              <a:ext uri="{FF2B5EF4-FFF2-40B4-BE49-F238E27FC236}">
                <a16:creationId xmlns:a16="http://schemas.microsoft.com/office/drawing/2014/main" id="{BD90704C-5F0E-4299-AF2C-6B7EC16B7824}"/>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4506730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8" name="スライド番号プレースホルダ 5">
            <a:extLst>
              <a:ext uri="{FF2B5EF4-FFF2-40B4-BE49-F238E27FC236}">
                <a16:creationId xmlns:a16="http://schemas.microsoft.com/office/drawing/2014/main" id="{93769C9D-0ECF-4530-BE2A-DBFE33FD74F4}"/>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pPr/>
              <a:t>‹#›</a:t>
            </a:fld>
            <a:endParaRPr lang="ja-JP" altLang="en-US"/>
          </a:p>
        </p:txBody>
      </p:sp>
      <p:sp>
        <p:nvSpPr>
          <p:cNvPr id="7" name="フッター プレースホルダ 4">
            <a:extLst>
              <a:ext uri="{FF2B5EF4-FFF2-40B4-BE49-F238E27FC236}">
                <a16:creationId xmlns:a16="http://schemas.microsoft.com/office/drawing/2014/main" id="{5CE6BBB3-4980-47AF-B3D5-9A42C24310EF}"/>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0289751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 5">
            <a:extLst>
              <a:ext uri="{FF2B5EF4-FFF2-40B4-BE49-F238E27FC236}">
                <a16:creationId xmlns:a16="http://schemas.microsoft.com/office/drawing/2014/main" id="{D28D6ABE-2C2E-4C41-89EE-23F469E85EE1}"/>
              </a:ext>
            </a:extLst>
          </p:cNvPr>
          <p:cNvSpPr txBox="1">
            <a:spLocks/>
          </p:cNvSpPr>
          <p:nvPr userDrawn="1"/>
        </p:nvSpPr>
        <p:spPr>
          <a:xfrm>
            <a:off x="9028363" y="6356353"/>
            <a:ext cx="790747" cy="365125"/>
          </a:xfrm>
          <a:prstGeom prst="rect">
            <a:avLst/>
          </a:prstGeom>
        </p:spPr>
        <p:txBody>
          <a:bodyPr/>
          <a:lstStyle>
            <a:defPPr>
              <a:defRPr lang="ja-JP"/>
            </a:defPPr>
            <a:lvl1pPr marL="0" algn="l"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BFAEF0B8-19D9-A142-B85E-504DAFADF8C7}" type="slidenum">
              <a:rPr lang="ja-JP" altLang="en-US" sz="1400" smtClean="0"/>
              <a:pPr/>
              <a:t>‹#›</a:t>
            </a:fld>
            <a:endParaRPr lang="ja-JP" altLang="en-US" sz="1400"/>
          </a:p>
        </p:txBody>
      </p:sp>
      <p:sp>
        <p:nvSpPr>
          <p:cNvPr id="6" name="フッター プレースホルダ 4">
            <a:extLst>
              <a:ext uri="{FF2B5EF4-FFF2-40B4-BE49-F238E27FC236}">
                <a16:creationId xmlns:a16="http://schemas.microsoft.com/office/drawing/2014/main" id="{8D2309D2-4DAA-4849-8823-01B5FC34A11E}"/>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4919544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 5">
            <a:extLst>
              <a:ext uri="{FF2B5EF4-FFF2-40B4-BE49-F238E27FC236}">
                <a16:creationId xmlns:a16="http://schemas.microsoft.com/office/drawing/2014/main" id="{FA9FEFE1-F881-4BFF-B1EE-BCB4888FF3E3}"/>
              </a:ext>
            </a:extLst>
          </p:cNvPr>
          <p:cNvSpPr txBox="1">
            <a:spLocks/>
          </p:cNvSpPr>
          <p:nvPr userDrawn="1"/>
        </p:nvSpPr>
        <p:spPr>
          <a:xfrm>
            <a:off x="9028363" y="6356353"/>
            <a:ext cx="790747" cy="365125"/>
          </a:xfrm>
          <a:prstGeom prst="rect">
            <a:avLst/>
          </a:prstGeom>
        </p:spPr>
        <p:txBody>
          <a:bodyPr/>
          <a:lstStyle>
            <a:defPPr>
              <a:defRPr lang="ja-JP"/>
            </a:defPPr>
            <a:lvl1pPr marL="0" algn="l"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BFAEF0B8-19D9-A142-B85E-504DAFADF8C7}" type="slidenum">
              <a:rPr lang="ja-JP" altLang="en-US" sz="1400" smtClean="0"/>
              <a:pPr/>
              <a:t>‹#›</a:t>
            </a:fld>
            <a:endParaRPr lang="ja-JP" altLang="en-US" sz="1400"/>
          </a:p>
        </p:txBody>
      </p:sp>
      <p:sp>
        <p:nvSpPr>
          <p:cNvPr id="6" name="フッター プレースホルダ 4">
            <a:extLst>
              <a:ext uri="{FF2B5EF4-FFF2-40B4-BE49-F238E27FC236}">
                <a16:creationId xmlns:a16="http://schemas.microsoft.com/office/drawing/2014/main" id="{3FA3BAED-97A9-4B17-9742-39AA5F8CEA84}"/>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17508396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500">
                <a:latin typeface="Meiryo UI" panose="020B0604030504040204" pitchFamily="50" charset="-128"/>
                <a:ea typeface="Meiryo UI"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800">
                <a:latin typeface="Meiryo UI" panose="020B0604030504040204" pitchFamily="50" charset="-128"/>
                <a:ea typeface="Meiryo UI" panose="020B0604030504040204" pitchFamily="50" charset="-128"/>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FEAAD5D-1877-44AA-BF08-2FDC15E91512}" type="datetime1">
              <a:rPr lang="ja-JP" altLang="en-US" smtClean="0"/>
              <a:pPr/>
              <a:t>2025/3/28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sz="1200">
                <a:solidFill>
                  <a:schemeClr val="tx1">
                    <a:lumMod val="75000"/>
                    <a:lumOff val="25000"/>
                  </a:schemeClr>
                </a:solidFill>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37202115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336ACBD0-C94E-4516-A01E-4F67B244568E}" type="datetime1">
              <a:rPr lang="ja-JP" altLang="en-US" smtClean="0"/>
              <a:pPr/>
              <a:t>2025/3/28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sz="1200">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130355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9" y="1709740"/>
            <a:ext cx="8543925" cy="2852737"/>
          </a:xfrm>
        </p:spPr>
        <p:txBody>
          <a:bodyPr anchor="b"/>
          <a:lstStyle>
            <a:lvl1pPr>
              <a:defRPr sz="45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9" y="4589465"/>
            <a:ext cx="8543925" cy="1500187"/>
          </a:xfrm>
        </p:spPr>
        <p:txBody>
          <a:bodyPr/>
          <a:lstStyle>
            <a:lvl1pPr marL="0" indent="0">
              <a:buNone/>
              <a:defRPr sz="1800">
                <a:solidFill>
                  <a:schemeClr val="tx1">
                    <a:tint val="75000"/>
                  </a:schemeClr>
                </a:solidFill>
                <a:latin typeface="Meiryo UI" panose="020B0604030504040204" pitchFamily="50" charset="-128"/>
                <a:ea typeface="Meiryo UI" panose="020B0604030504040204" pitchFamily="50" charset="-128"/>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DC6F370C-73B3-4FBD-B09D-C991C14ABDFE}" type="datetime1">
              <a:rPr lang="ja-JP" altLang="en-US" smtClean="0"/>
              <a:pPr/>
              <a:t>2025/3/28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39017482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4549C604-75FE-4C3D-AA99-FAFAC4D75624}" type="datetime1">
              <a:rPr lang="ja-JP" altLang="en-US" smtClean="0"/>
              <a:pPr/>
              <a:t>2025/3/28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4450233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45753" y="123827"/>
            <a:ext cx="7132406" cy="485774"/>
          </a:xfrm>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9" y="1681163"/>
            <a:ext cx="4190702" cy="823912"/>
          </a:xfrm>
        </p:spPr>
        <p:txBody>
          <a:bodyPr anchor="b"/>
          <a:lstStyle>
            <a:lvl1pPr marL="0" indent="0">
              <a:buNone/>
              <a:defRPr sz="1800" b="1">
                <a:latin typeface="Meiryo UI" panose="020B0604030504040204" pitchFamily="50" charset="-128"/>
                <a:ea typeface="Meiryo UI" panose="020B0604030504040204" pitchFamily="50"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9" y="2505075"/>
            <a:ext cx="4190702" cy="368458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800" b="1">
                <a:latin typeface="Meiryo UI" panose="020B0604030504040204" pitchFamily="50" charset="-128"/>
                <a:ea typeface="Meiryo UI" panose="020B0604030504040204" pitchFamily="50"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09E287CD-F30F-4FF7-88F1-3BC7E27DDE32}" type="datetime1">
              <a:rPr lang="ja-JP" altLang="en-US" smtClean="0"/>
              <a:pPr/>
              <a:t>2025/3/28</a:t>
            </a:fld>
            <a:endParaRPr lang="ja-JP" altLang="en-US" dirty="0"/>
          </a:p>
        </p:txBody>
      </p:sp>
      <p:sp>
        <p:nvSpPr>
          <p:cNvPr id="8" name="フッター プレースホルダー 7"/>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9" name="スライド番号プレースホルダー 8"/>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4348077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76332DA-0366-4CCD-9559-8F32EFC25BD5}" type="datetime1">
              <a:rPr lang="ja-JP" altLang="en-US" smtClean="0"/>
              <a:pPr/>
              <a:t>2025/3/28</a:t>
            </a:fld>
            <a:endParaRPr lang="ja-JP" altLang="en-US" dirty="0"/>
          </a:p>
        </p:txBody>
      </p:sp>
      <p:sp>
        <p:nvSpPr>
          <p:cNvPr id="3" name="フッター プレースホルダー 2"/>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4" name="スライド番号プレースホルダー 3"/>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
        <p:nvSpPr>
          <p:cNvPr id="5" name="テキスト ボックス 4"/>
          <p:cNvSpPr txBox="1"/>
          <p:nvPr userDrawn="1"/>
        </p:nvSpPr>
        <p:spPr>
          <a:xfrm>
            <a:off x="8134716" y="140676"/>
            <a:ext cx="1428596" cy="369332"/>
          </a:xfrm>
          <a:prstGeom prst="rect">
            <a:avLst/>
          </a:prstGeom>
          <a:noFill/>
        </p:spPr>
        <p:txBody>
          <a:bodyPr wrap="none" rtlCol="0">
            <a:spAutoFit/>
          </a:bodyPr>
          <a:lstStyle/>
          <a:p>
            <a:r>
              <a:rPr kumimoji="1" lang="en-US" altLang="ja-JP" sz="1800" b="1" dirty="0">
                <a:solidFill>
                  <a:srgbClr val="FF0000"/>
                </a:solidFill>
              </a:rPr>
              <a:t>DRAFT(</a:t>
            </a:r>
            <a:r>
              <a:rPr kumimoji="1" lang="ja-JP" altLang="en-US" sz="1800" b="1" dirty="0">
                <a:solidFill>
                  <a:srgbClr val="FF0000"/>
                </a:solidFill>
              </a:rPr>
              <a:t>私案</a:t>
            </a:r>
            <a:r>
              <a:rPr kumimoji="1" lang="en-US" altLang="ja-JP" sz="1800" b="1" dirty="0">
                <a:solidFill>
                  <a:srgbClr val="FF0000"/>
                </a:solidFill>
              </a:rPr>
              <a:t>)</a:t>
            </a:r>
            <a:endParaRPr kumimoji="1" lang="ja-JP" altLang="en-US" sz="1800" b="1" dirty="0">
              <a:solidFill>
                <a:srgbClr val="FF0000"/>
              </a:solidFill>
            </a:endParaRPr>
          </a:p>
        </p:txBody>
      </p:sp>
    </p:spTree>
    <p:extLst>
      <p:ext uri="{BB962C8B-B14F-4D97-AF65-F5344CB8AC3E}">
        <p14:creationId xmlns:p14="http://schemas.microsoft.com/office/powerpoint/2010/main" val="10806707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4D78D2C-4197-4EDD-8035-89BDF7459E1F}" type="datetime1">
              <a:rPr lang="ja-JP" altLang="en-US" smtClean="0"/>
              <a:pPr/>
              <a:t>2025/3/28</a:t>
            </a:fld>
            <a:endParaRPr lang="ja-JP" altLang="en-US" dirty="0"/>
          </a:p>
        </p:txBody>
      </p:sp>
      <p:sp>
        <p:nvSpPr>
          <p:cNvPr id="4" name="フッター プレースホルダー 3"/>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5" name="スライド番号プレースホルダー 4"/>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3250751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bg>
      <p:bgPr>
        <a:solidFill>
          <a:srgbClr val="B3A02B"/>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solidFill>
                  <a:schemeClr val="bg1"/>
                </a:solidFill>
              </a:defRPr>
            </a:lvl1pPr>
          </a:lstStyle>
          <a:p>
            <a:r>
              <a:rPr lang="ja-JP" altLang="en-US" dirty="0"/>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Tree>
    <p:extLst>
      <p:ext uri="{BB962C8B-B14F-4D97-AF65-F5344CB8AC3E}">
        <p14:creationId xmlns:p14="http://schemas.microsoft.com/office/powerpoint/2010/main" val="17825011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76332DA-0366-4CCD-9559-8F32EFC25BD5}" type="datetime1">
              <a:rPr lang="ja-JP" altLang="en-US" smtClean="0"/>
              <a:pPr/>
              <a:t>2025/3/28</a:t>
            </a:fld>
            <a:endParaRPr lang="ja-JP" altLang="en-US" dirty="0"/>
          </a:p>
        </p:txBody>
      </p:sp>
      <p:sp>
        <p:nvSpPr>
          <p:cNvPr id="3" name="フッター プレースホルダー 2"/>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4" name="スライド番号プレースホルダー 3"/>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18177283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4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7"/>
            <a:ext cx="5014913" cy="4873625"/>
          </a:xfrm>
        </p:spPr>
        <p:txBody>
          <a:bodyPr/>
          <a:lstStyle>
            <a:lvl1pPr>
              <a:defRPr sz="2400">
                <a:latin typeface="Meiryo UI" panose="020B0604030504040204" pitchFamily="50" charset="-128"/>
                <a:ea typeface="Meiryo UI" panose="020B0604030504040204" pitchFamily="50" charset="-128"/>
              </a:defRPr>
            </a:lvl1pPr>
            <a:lvl2pPr>
              <a:defRPr sz="21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500">
                <a:latin typeface="Meiryo UI" panose="020B0604030504040204" pitchFamily="50" charset="-128"/>
                <a:ea typeface="Meiryo UI" panose="020B0604030504040204" pitchFamily="50" charset="-128"/>
              </a:defRPr>
            </a:lvl4pPr>
            <a:lvl5pPr>
              <a:defRPr sz="1500">
                <a:latin typeface="Meiryo UI" panose="020B0604030504040204" pitchFamily="50" charset="-128"/>
                <a:ea typeface="Meiryo UI" panose="020B0604030504040204" pitchFamily="50" charset="-128"/>
              </a:defRPr>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200">
                <a:latin typeface="Meiryo UI" panose="020B0604030504040204" pitchFamily="50" charset="-128"/>
                <a:ea typeface="Meiryo UI" panose="020B0604030504040204" pitchFamily="50" charset="-128"/>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6EE311B4-F024-4E3E-BFD8-43C5D216E7B4}" type="datetime1">
              <a:rPr lang="ja-JP" altLang="en-US" smtClean="0"/>
              <a:pPr/>
              <a:t>2025/3/28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2006177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4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7"/>
            <a:ext cx="5014913" cy="4873625"/>
          </a:xfrm>
        </p:spPr>
        <p:txBody>
          <a:bodyPr/>
          <a:lstStyle>
            <a:lvl1pPr marL="0" indent="0">
              <a:buNone/>
              <a:defRPr sz="2400">
                <a:latin typeface="Meiryo UI" panose="020B0604030504040204" pitchFamily="50" charset="-128"/>
                <a:ea typeface="Meiryo UI" panose="020B0604030504040204" pitchFamily="50" charset="-128"/>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dirty="0"/>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200">
                <a:latin typeface="Meiryo UI" panose="020B0604030504040204" pitchFamily="50" charset="-128"/>
                <a:ea typeface="Meiryo UI" panose="020B0604030504040204" pitchFamily="50" charset="-128"/>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CF36B3D8-7F6F-4453-BE8F-EEA799A35F4B}" type="datetime1">
              <a:rPr lang="ja-JP" altLang="en-US" smtClean="0"/>
              <a:pPr/>
              <a:t>2025/3/28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31825714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AA88ADD-2854-4D58-AA26-2C9F7810E20B}" type="datetime1">
              <a:rPr lang="ja-JP" altLang="en-US" smtClean="0"/>
              <a:pPr/>
              <a:t>2025/3/28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42062095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2" y="365125"/>
            <a:ext cx="2135981" cy="5811838"/>
          </a:xfrm>
        </p:spPr>
        <p:txBody>
          <a:bodyPr vert="eaVert"/>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84119" cy="5811838"/>
          </a:xfrm>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99562CC-1F37-45E2-B808-230B59BC551B}" type="datetime1">
              <a:rPr lang="ja-JP" altLang="en-US" smtClean="0"/>
              <a:pPr/>
              <a:t>2025/3/28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21452284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5120471-8629-468C-8D86-5F110040217E}" type="slidenum">
              <a:rPr kumimoji="1" lang="ja-JP" altLang="en-US" smtClean="0"/>
              <a:t>‹#›</a:t>
            </a:fld>
            <a:endParaRPr kumimoji="1" lang="ja-JP" altLang="en-US" dirty="0"/>
          </a:p>
        </p:txBody>
      </p:sp>
      <p:cxnSp>
        <p:nvCxnSpPr>
          <p:cNvPr id="7" name="直線コネクタ 6"/>
          <p:cNvCxnSpPr/>
          <p:nvPr userDrawn="1"/>
        </p:nvCxnSpPr>
        <p:spPr>
          <a:xfrm>
            <a:off x="93107" y="521685"/>
            <a:ext cx="9715545" cy="17347"/>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71661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215" b="1">
                <a:latin typeface="ＭＳ Ｐゴシック" panose="020B0600070205080204" pitchFamily="50" charset="-128"/>
                <a:ea typeface="ＭＳ Ｐゴシック" panose="020B0600070205080204" pitchFamily="50" charset="-128"/>
              </a:defRPr>
            </a:lvl1pPr>
          </a:lstStyle>
          <a:p>
            <a:r>
              <a:rPr lang="ja-JP" altLang="en-US"/>
              <a:t>マスター タイトルの書式設定</a:t>
            </a:r>
            <a:endParaRPr lang="en-US"/>
          </a:p>
        </p:txBody>
      </p:sp>
      <p:sp>
        <p:nvSpPr>
          <p:cNvPr id="3" name="Content Placeholder 2"/>
          <p:cNvSpPr>
            <a:spLocks noGrp="1"/>
          </p:cNvSpPr>
          <p:nvPr>
            <p:ph idx="1"/>
          </p:nvPr>
        </p:nvSpPr>
        <p:spPr>
          <a:xfrm>
            <a:off x="189702" y="705692"/>
            <a:ext cx="2720187" cy="349946"/>
          </a:xfrm>
          <a:prstGeom prst="rect">
            <a:avLst/>
          </a:prstGeom>
          <a:solidFill>
            <a:srgbClr val="002060"/>
          </a:solidFill>
        </p:spPr>
        <p:style>
          <a:lnRef idx="1">
            <a:schemeClr val="accent5"/>
          </a:lnRef>
          <a:fillRef idx="3">
            <a:schemeClr val="accent5"/>
          </a:fillRef>
          <a:effectRef idx="2">
            <a:schemeClr val="accent5"/>
          </a:effectRef>
          <a:fontRef idx="none"/>
        </p:style>
        <p:txBody>
          <a:bodyPr anchor="ctr"/>
          <a:lstStyle>
            <a:lvl1pPr marL="0" indent="0" algn="ctr">
              <a:buNone/>
              <a:defRPr sz="1292" b="1">
                <a:solidFill>
                  <a:schemeClr val="bg1"/>
                </a:solidFill>
                <a:latin typeface="ＭＳ Ｐゴシック" panose="020B0600070205080204" pitchFamily="50" charset="-128"/>
                <a:ea typeface="ＭＳ Ｐゴシック" panose="020B0600070205080204" pitchFamily="50" charset="-128"/>
              </a:defRPr>
            </a:lvl1pPr>
          </a:lstStyle>
          <a:p>
            <a:pPr lvl="0"/>
            <a:r>
              <a:rPr lang="ja-JP" altLang="en-US"/>
              <a:t>マスター テキストの書式設定</a:t>
            </a:r>
          </a:p>
        </p:txBody>
      </p:sp>
      <p:sp>
        <p:nvSpPr>
          <p:cNvPr id="9" name="Content Placeholder 2"/>
          <p:cNvSpPr>
            <a:spLocks noGrp="1"/>
          </p:cNvSpPr>
          <p:nvPr>
            <p:ph idx="13"/>
          </p:nvPr>
        </p:nvSpPr>
        <p:spPr>
          <a:xfrm>
            <a:off x="397604" y="1169352"/>
            <a:ext cx="9293328" cy="1847314"/>
          </a:xfrm>
          <a:prstGeom prst="rect">
            <a:avLst/>
          </a:prstGeom>
        </p:spPr>
        <p:txBody>
          <a:bodyPr/>
          <a:lstStyle>
            <a:lvl1pPr>
              <a:defRPr sz="1292">
                <a:latin typeface="ＭＳ Ｐ明朝" panose="02020600040205080304" pitchFamily="18" charset="-128"/>
                <a:ea typeface="ＭＳ Ｐ明朝" panose="02020600040205080304" pitchFamily="18" charset="-128"/>
              </a:defRPr>
            </a:lvl1pPr>
          </a:lstStyle>
          <a:p>
            <a:pPr lvl="0"/>
            <a:r>
              <a:rPr lang="ja-JP" altLang="en-US"/>
              <a:t>マスター テキストの書式設定</a:t>
            </a:r>
            <a:endParaRPr lang="en-US" altLang="ja-JP"/>
          </a:p>
          <a:p>
            <a:pPr lvl="0"/>
            <a:endParaRPr lang="ja-JP" altLang="en-US"/>
          </a:p>
        </p:txBody>
      </p:sp>
      <p:sp>
        <p:nvSpPr>
          <p:cNvPr id="10" name="Content Placeholder 2"/>
          <p:cNvSpPr>
            <a:spLocks noGrp="1"/>
          </p:cNvSpPr>
          <p:nvPr>
            <p:ph idx="14"/>
          </p:nvPr>
        </p:nvSpPr>
        <p:spPr>
          <a:xfrm>
            <a:off x="189702" y="3130380"/>
            <a:ext cx="2720187" cy="349946"/>
          </a:xfrm>
          <a:prstGeom prst="rect">
            <a:avLst/>
          </a:prstGeom>
          <a:solidFill>
            <a:srgbClr val="002060"/>
          </a:solidFill>
        </p:spPr>
        <p:style>
          <a:lnRef idx="1">
            <a:schemeClr val="accent5"/>
          </a:lnRef>
          <a:fillRef idx="3">
            <a:schemeClr val="accent5"/>
          </a:fillRef>
          <a:effectRef idx="2">
            <a:schemeClr val="accent5"/>
          </a:effectRef>
          <a:fontRef idx="none"/>
        </p:style>
        <p:txBody>
          <a:bodyPr anchor="ctr"/>
          <a:lstStyle>
            <a:lvl1pPr marL="0" indent="0" algn="ctr">
              <a:buNone/>
              <a:defRPr sz="1292" b="1">
                <a:solidFill>
                  <a:schemeClr val="bg1"/>
                </a:solidFill>
                <a:latin typeface="ＭＳ Ｐゴシック" panose="020B0600070205080204" pitchFamily="50" charset="-128"/>
                <a:ea typeface="ＭＳ Ｐゴシック" panose="020B0600070205080204" pitchFamily="50" charset="-128"/>
              </a:defRPr>
            </a:lvl1pPr>
          </a:lstStyle>
          <a:p>
            <a:pPr lvl="0"/>
            <a:r>
              <a:rPr lang="ja-JP" altLang="en-US"/>
              <a:t>マスター テキストの書式設定</a:t>
            </a:r>
          </a:p>
        </p:txBody>
      </p:sp>
      <p:sp>
        <p:nvSpPr>
          <p:cNvPr id="11" name="Content Placeholder 2"/>
          <p:cNvSpPr>
            <a:spLocks noGrp="1"/>
          </p:cNvSpPr>
          <p:nvPr>
            <p:ph idx="15"/>
          </p:nvPr>
        </p:nvSpPr>
        <p:spPr>
          <a:xfrm>
            <a:off x="397604" y="3594040"/>
            <a:ext cx="9293328" cy="1847314"/>
          </a:xfrm>
          <a:prstGeom prst="rect">
            <a:avLst/>
          </a:prstGeom>
        </p:spPr>
        <p:txBody>
          <a:bodyPr/>
          <a:lstStyle>
            <a:lvl1pPr>
              <a:defRPr sz="1292">
                <a:latin typeface="ＭＳ Ｐ明朝" panose="02020600040205080304" pitchFamily="18" charset="-128"/>
                <a:ea typeface="ＭＳ Ｐ明朝" panose="02020600040205080304" pitchFamily="18" charset="-128"/>
              </a:defRPr>
            </a:lvl1pPr>
          </a:lstStyle>
          <a:p>
            <a:pPr lvl="0"/>
            <a:r>
              <a:rPr lang="ja-JP" altLang="en-US"/>
              <a:t>マスター テキストの書式設定</a:t>
            </a:r>
            <a:endParaRPr lang="en-US" altLang="ja-JP"/>
          </a:p>
          <a:p>
            <a:pPr lvl="0"/>
            <a:endParaRPr lang="ja-JP" altLang="en-US"/>
          </a:p>
        </p:txBody>
      </p:sp>
    </p:spTree>
    <p:extLst>
      <p:ext uri="{BB962C8B-B14F-4D97-AF65-F5344CB8AC3E}">
        <p14:creationId xmlns:p14="http://schemas.microsoft.com/office/powerpoint/2010/main" val="17670022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500">
                <a:latin typeface="Meiryo UI" panose="020B0604030504040204" pitchFamily="50" charset="-128"/>
                <a:ea typeface="Meiryo UI"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800">
                <a:latin typeface="Meiryo UI" panose="020B0604030504040204" pitchFamily="50" charset="-128"/>
                <a:ea typeface="Meiryo UI" panose="020B0604030504040204" pitchFamily="50" charset="-128"/>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FEAAD5D-1877-44AA-BF08-2FDC15E91512}" type="datetime1">
              <a:rPr lang="ja-JP" altLang="en-US" smtClean="0"/>
              <a:pPr/>
              <a:t>2025/3/28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sz="1200">
                <a:solidFill>
                  <a:schemeClr val="tx1">
                    <a:lumMod val="75000"/>
                    <a:lumOff val="25000"/>
                  </a:schemeClr>
                </a:solidFill>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88280087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336ACBD0-C94E-4516-A01E-4F67B244568E}" type="datetime1">
              <a:rPr lang="ja-JP" altLang="en-US" smtClean="0"/>
              <a:pPr/>
              <a:t>2025/3/28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sz="1200">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4540053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9" y="1709740"/>
            <a:ext cx="8543925" cy="2852737"/>
          </a:xfrm>
        </p:spPr>
        <p:txBody>
          <a:bodyPr anchor="b"/>
          <a:lstStyle>
            <a:lvl1pPr>
              <a:defRPr sz="45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9" y="4589465"/>
            <a:ext cx="8543925" cy="1500187"/>
          </a:xfrm>
        </p:spPr>
        <p:txBody>
          <a:bodyPr/>
          <a:lstStyle>
            <a:lvl1pPr marL="0" indent="0">
              <a:buNone/>
              <a:defRPr sz="1800">
                <a:solidFill>
                  <a:schemeClr val="tx1">
                    <a:tint val="75000"/>
                  </a:schemeClr>
                </a:solidFill>
                <a:latin typeface="Meiryo UI" panose="020B0604030504040204" pitchFamily="50" charset="-128"/>
                <a:ea typeface="Meiryo UI" panose="020B0604030504040204" pitchFamily="50" charset="-128"/>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DC6F370C-73B3-4FBD-B09D-C991C14ABDFE}" type="datetime1">
              <a:rPr lang="ja-JP" altLang="en-US" smtClean="0"/>
              <a:pPr/>
              <a:t>2025/3/28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2913734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cxnSp>
        <p:nvCxnSpPr>
          <p:cNvPr id="8" name="直線コネクタ 7">
            <a:extLst>
              <a:ext uri="{FF2B5EF4-FFF2-40B4-BE49-F238E27FC236}">
                <a16:creationId xmlns:a16="http://schemas.microsoft.com/office/drawing/2014/main" id="{4E3B29AE-0A8E-4903-B0A7-9199FF412934}"/>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0" name="スライド番号プレースホルダ 5">
            <a:extLst>
              <a:ext uri="{FF2B5EF4-FFF2-40B4-BE49-F238E27FC236}">
                <a16:creationId xmlns:a16="http://schemas.microsoft.com/office/drawing/2014/main" id="{B806F309-158C-4412-BAE0-7EDBB867FF15}"/>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9" name="フッター プレースホルダ 4">
            <a:extLst>
              <a:ext uri="{FF2B5EF4-FFF2-40B4-BE49-F238E27FC236}">
                <a16:creationId xmlns:a16="http://schemas.microsoft.com/office/drawing/2014/main" id="{7FD1FB66-C090-433A-8A12-FF30C6D59DFA}"/>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25712613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4549C604-75FE-4C3D-AA99-FAFAC4D75624}" type="datetime1">
              <a:rPr lang="ja-JP" altLang="en-US" smtClean="0"/>
              <a:pPr/>
              <a:t>2025/3/28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221538184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45753" y="123827"/>
            <a:ext cx="7132406" cy="485774"/>
          </a:xfrm>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9" y="1681163"/>
            <a:ext cx="4190702" cy="823912"/>
          </a:xfrm>
        </p:spPr>
        <p:txBody>
          <a:bodyPr anchor="b"/>
          <a:lstStyle>
            <a:lvl1pPr marL="0" indent="0">
              <a:buNone/>
              <a:defRPr sz="1800" b="1">
                <a:latin typeface="Meiryo UI" panose="020B0604030504040204" pitchFamily="50" charset="-128"/>
                <a:ea typeface="Meiryo UI" panose="020B0604030504040204" pitchFamily="50"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9" y="2505075"/>
            <a:ext cx="4190702" cy="368458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800" b="1">
                <a:latin typeface="Meiryo UI" panose="020B0604030504040204" pitchFamily="50" charset="-128"/>
                <a:ea typeface="Meiryo UI" panose="020B0604030504040204" pitchFamily="50" charset="-128"/>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09E287CD-F30F-4FF7-88F1-3BC7E27DDE32}" type="datetime1">
              <a:rPr lang="ja-JP" altLang="en-US" smtClean="0"/>
              <a:pPr/>
              <a:t>2025/3/28</a:t>
            </a:fld>
            <a:endParaRPr lang="ja-JP" altLang="en-US" dirty="0"/>
          </a:p>
        </p:txBody>
      </p:sp>
      <p:sp>
        <p:nvSpPr>
          <p:cNvPr id="8" name="フッター プレースホルダー 7"/>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9" name="スライド番号プレースホルダー 8"/>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5380050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76332DA-0366-4CCD-9559-8F32EFC25BD5}" type="datetime1">
              <a:rPr lang="ja-JP" altLang="en-US" smtClean="0"/>
              <a:pPr/>
              <a:t>2025/3/28</a:t>
            </a:fld>
            <a:endParaRPr lang="ja-JP" altLang="en-US" dirty="0"/>
          </a:p>
        </p:txBody>
      </p:sp>
      <p:sp>
        <p:nvSpPr>
          <p:cNvPr id="3" name="フッター プレースホルダー 2"/>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4" name="スライド番号プレースホルダー 3"/>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
        <p:nvSpPr>
          <p:cNvPr id="5" name="テキスト ボックス 4"/>
          <p:cNvSpPr txBox="1"/>
          <p:nvPr userDrawn="1"/>
        </p:nvSpPr>
        <p:spPr>
          <a:xfrm>
            <a:off x="8134716" y="140676"/>
            <a:ext cx="1428596" cy="369332"/>
          </a:xfrm>
          <a:prstGeom prst="rect">
            <a:avLst/>
          </a:prstGeom>
          <a:noFill/>
        </p:spPr>
        <p:txBody>
          <a:bodyPr wrap="none" rtlCol="0">
            <a:spAutoFit/>
          </a:bodyPr>
          <a:lstStyle/>
          <a:p>
            <a:r>
              <a:rPr kumimoji="1" lang="en-US" altLang="ja-JP" sz="1800" b="1" dirty="0">
                <a:solidFill>
                  <a:srgbClr val="FF0000"/>
                </a:solidFill>
              </a:rPr>
              <a:t>DRAFT(</a:t>
            </a:r>
            <a:r>
              <a:rPr kumimoji="1" lang="ja-JP" altLang="en-US" sz="1800" b="1" dirty="0">
                <a:solidFill>
                  <a:srgbClr val="FF0000"/>
                </a:solidFill>
              </a:rPr>
              <a:t>私案</a:t>
            </a:r>
            <a:r>
              <a:rPr kumimoji="1" lang="en-US" altLang="ja-JP" sz="1800" b="1" dirty="0">
                <a:solidFill>
                  <a:srgbClr val="FF0000"/>
                </a:solidFill>
              </a:rPr>
              <a:t>)</a:t>
            </a:r>
            <a:endParaRPr kumimoji="1" lang="ja-JP" altLang="en-US" sz="1800" b="1" dirty="0">
              <a:solidFill>
                <a:srgbClr val="FF0000"/>
              </a:solidFill>
            </a:endParaRPr>
          </a:p>
        </p:txBody>
      </p:sp>
    </p:spTree>
    <p:extLst>
      <p:ext uri="{BB962C8B-B14F-4D97-AF65-F5344CB8AC3E}">
        <p14:creationId xmlns:p14="http://schemas.microsoft.com/office/powerpoint/2010/main" val="9384597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4D78D2C-4197-4EDD-8035-89BDF7459E1F}" type="datetime1">
              <a:rPr lang="ja-JP" altLang="en-US" smtClean="0"/>
              <a:pPr/>
              <a:t>2025/3/28</a:t>
            </a:fld>
            <a:endParaRPr lang="ja-JP" altLang="en-US" dirty="0"/>
          </a:p>
        </p:txBody>
      </p:sp>
      <p:sp>
        <p:nvSpPr>
          <p:cNvPr id="4" name="フッター プレースホルダー 3"/>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5" name="スライド番号プレースホルダー 4"/>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8304368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76332DA-0366-4CCD-9559-8F32EFC25BD5}" type="datetime1">
              <a:rPr lang="ja-JP" altLang="en-US" smtClean="0"/>
              <a:pPr/>
              <a:t>2025/3/28</a:t>
            </a:fld>
            <a:endParaRPr lang="ja-JP" altLang="en-US" dirty="0"/>
          </a:p>
        </p:txBody>
      </p:sp>
      <p:sp>
        <p:nvSpPr>
          <p:cNvPr id="3" name="フッター プレースホルダー 2"/>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4" name="スライド番号プレースホルダー 3"/>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6132907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4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7"/>
            <a:ext cx="5014913" cy="4873625"/>
          </a:xfrm>
        </p:spPr>
        <p:txBody>
          <a:bodyPr/>
          <a:lstStyle>
            <a:lvl1pPr>
              <a:defRPr sz="2400">
                <a:latin typeface="Meiryo UI" panose="020B0604030504040204" pitchFamily="50" charset="-128"/>
                <a:ea typeface="Meiryo UI" panose="020B0604030504040204" pitchFamily="50" charset="-128"/>
              </a:defRPr>
            </a:lvl1pPr>
            <a:lvl2pPr>
              <a:defRPr sz="2100">
                <a:latin typeface="Meiryo UI" panose="020B0604030504040204" pitchFamily="50" charset="-128"/>
                <a:ea typeface="Meiryo UI" panose="020B0604030504040204" pitchFamily="50" charset="-128"/>
              </a:defRPr>
            </a:lvl2pPr>
            <a:lvl3pPr>
              <a:defRPr sz="1800">
                <a:latin typeface="Meiryo UI" panose="020B0604030504040204" pitchFamily="50" charset="-128"/>
                <a:ea typeface="Meiryo UI" panose="020B0604030504040204" pitchFamily="50" charset="-128"/>
              </a:defRPr>
            </a:lvl3pPr>
            <a:lvl4pPr>
              <a:defRPr sz="1500">
                <a:latin typeface="Meiryo UI" panose="020B0604030504040204" pitchFamily="50" charset="-128"/>
                <a:ea typeface="Meiryo UI" panose="020B0604030504040204" pitchFamily="50" charset="-128"/>
              </a:defRPr>
            </a:lvl4pPr>
            <a:lvl5pPr>
              <a:defRPr sz="1500">
                <a:latin typeface="Meiryo UI" panose="020B0604030504040204" pitchFamily="50" charset="-128"/>
                <a:ea typeface="Meiryo UI" panose="020B0604030504040204" pitchFamily="50" charset="-128"/>
              </a:defRPr>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200">
                <a:latin typeface="Meiryo UI" panose="020B0604030504040204" pitchFamily="50" charset="-128"/>
                <a:ea typeface="Meiryo UI" panose="020B0604030504040204" pitchFamily="50" charset="-128"/>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6EE311B4-F024-4E3E-BFD8-43C5D216E7B4}" type="datetime1">
              <a:rPr lang="ja-JP" altLang="en-US" smtClean="0"/>
              <a:pPr/>
              <a:t>2025/3/28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951401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400">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7"/>
            <a:ext cx="5014913" cy="4873625"/>
          </a:xfrm>
        </p:spPr>
        <p:txBody>
          <a:bodyPr/>
          <a:lstStyle>
            <a:lvl1pPr marL="0" indent="0">
              <a:buNone/>
              <a:defRPr sz="2400">
                <a:latin typeface="Meiryo UI" panose="020B0604030504040204" pitchFamily="50" charset="-128"/>
                <a:ea typeface="Meiryo UI" panose="020B0604030504040204" pitchFamily="50" charset="-128"/>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dirty="0"/>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200">
                <a:latin typeface="Meiryo UI" panose="020B0604030504040204" pitchFamily="50" charset="-128"/>
                <a:ea typeface="Meiryo UI" panose="020B0604030504040204" pitchFamily="50" charset="-128"/>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CF36B3D8-7F6F-4453-BE8F-EEA799A35F4B}" type="datetime1">
              <a:rPr lang="ja-JP" altLang="en-US" smtClean="0"/>
              <a:pPr/>
              <a:t>2025/3/28</a:t>
            </a:fld>
            <a:endParaRPr lang="ja-JP" altLang="en-US" dirty="0"/>
          </a:p>
        </p:txBody>
      </p:sp>
      <p:sp>
        <p:nvSpPr>
          <p:cNvPr id="6" name="フッター プレースホルダー 5"/>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244242206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1AA88ADD-2854-4D58-AA26-2C9F7810E20B}" type="datetime1">
              <a:rPr lang="ja-JP" altLang="en-US" smtClean="0"/>
              <a:pPr/>
              <a:t>2025/3/28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150255744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2" y="365125"/>
            <a:ext cx="2135981" cy="5811838"/>
          </a:xfrm>
        </p:spPr>
        <p:txBody>
          <a:bodyPr vert="eaVert"/>
          <a:lstStyle>
            <a:lvl1pPr>
              <a:defRPr>
                <a:latin typeface="Meiryo UI" panose="020B0604030504040204" pitchFamily="50" charset="-128"/>
                <a:ea typeface="Meiryo UI" panose="020B0604030504040204" pitchFamily="50" charset="-128"/>
              </a:defRPr>
            </a:lvl1p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8" y="365125"/>
            <a:ext cx="6284119" cy="5811838"/>
          </a:xfrm>
        </p:spPr>
        <p:txBody>
          <a:bodyPr vert="eaVert"/>
          <a:lstStyle>
            <a:lvl1pPr>
              <a:defRPr>
                <a:latin typeface="Meiryo UI" panose="020B0604030504040204" pitchFamily="50" charset="-128"/>
                <a:ea typeface="Meiryo UI" panose="020B0604030504040204" pitchFamily="50" charset="-128"/>
              </a:defRPr>
            </a:lvl1pPr>
            <a:lvl2pPr>
              <a:defRPr>
                <a:latin typeface="Meiryo UI" panose="020B0604030504040204" pitchFamily="50" charset="-128"/>
                <a:ea typeface="Meiryo UI" panose="020B0604030504040204" pitchFamily="50" charset="-128"/>
              </a:defRPr>
            </a:lvl2pPr>
            <a:lvl3pPr>
              <a:defRPr>
                <a:latin typeface="Meiryo UI" panose="020B0604030504040204" pitchFamily="50" charset="-128"/>
                <a:ea typeface="Meiryo UI" panose="020B0604030504040204" pitchFamily="50" charset="-128"/>
              </a:defRPr>
            </a:lvl3pPr>
            <a:lvl4pPr>
              <a:defRPr>
                <a:latin typeface="Meiryo UI" panose="020B0604030504040204" pitchFamily="50" charset="-128"/>
                <a:ea typeface="Meiryo UI" panose="020B0604030504040204" pitchFamily="50" charset="-128"/>
              </a:defRPr>
            </a:lvl4pPr>
            <a:lvl5pPr>
              <a:defRPr>
                <a:latin typeface="Meiryo UI" panose="020B0604030504040204" pitchFamily="50" charset="-128"/>
                <a:ea typeface="Meiryo UI" panose="020B0604030504040204" pitchFamily="50"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lvl1pPr>
              <a:defRPr>
                <a:latin typeface="Meiryo UI" panose="020B0604030504040204" pitchFamily="50" charset="-128"/>
                <a:ea typeface="Meiryo UI" panose="020B0604030504040204" pitchFamily="50" charset="-128"/>
              </a:defRPr>
            </a:lvl1pPr>
          </a:lstStyle>
          <a:p>
            <a:fld id="{299562CC-1F37-45E2-B808-230B59BC551B}" type="datetime1">
              <a:rPr lang="ja-JP" altLang="en-US" smtClean="0"/>
              <a:pPr/>
              <a:t>2025/3/28</a:t>
            </a:fld>
            <a:endParaRPr lang="ja-JP" altLang="en-US" dirty="0"/>
          </a:p>
        </p:txBody>
      </p:sp>
      <p:sp>
        <p:nvSpPr>
          <p:cNvPr id="5" name="フッター プレースホルダー 4"/>
          <p:cNvSpPr>
            <a:spLocks noGrp="1"/>
          </p:cNvSpPr>
          <p:nvPr>
            <p:ph type="ftr" sz="quarter" idx="11"/>
          </p:nvPr>
        </p:nvSpPr>
        <p:spPr/>
        <p:txBody>
          <a:bodyPr/>
          <a:lstStyle>
            <a:lvl1pPr>
              <a:defRPr>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12"/>
          </p:nvPr>
        </p:nvSpPr>
        <p:spPr/>
        <p:txBody>
          <a:bodyPr/>
          <a:lstStyle>
            <a:lvl1pPr>
              <a:defRPr>
                <a:latin typeface="Meiryo UI" panose="020B0604030504040204" pitchFamily="50" charset="-128"/>
                <a:ea typeface="Meiryo UI" panose="020B0604030504040204" pitchFamily="50" charset="-128"/>
              </a:defRPr>
            </a:lvl1pPr>
          </a:lstStyle>
          <a:p>
            <a:fld id="{E4C18ABC-9B3A-494A-9894-3B3B791ACBB9}" type="slidenum">
              <a:rPr lang="ja-JP" altLang="en-US" smtClean="0"/>
              <a:pPr/>
              <a:t>‹#›</a:t>
            </a:fld>
            <a:endParaRPr lang="ja-JP" altLang="en-US" dirty="0"/>
          </a:p>
        </p:txBody>
      </p:sp>
    </p:spTree>
    <p:extLst>
      <p:ext uri="{BB962C8B-B14F-4D97-AF65-F5344CB8AC3E}">
        <p14:creationId xmlns:p14="http://schemas.microsoft.com/office/powerpoint/2010/main" val="365802669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5120471-8629-468C-8D86-5F110040217E}" type="slidenum">
              <a:rPr kumimoji="1" lang="ja-JP" altLang="en-US" smtClean="0"/>
              <a:t>‹#›</a:t>
            </a:fld>
            <a:endParaRPr kumimoji="1" lang="ja-JP" altLang="en-US" dirty="0"/>
          </a:p>
        </p:txBody>
      </p:sp>
      <p:cxnSp>
        <p:nvCxnSpPr>
          <p:cNvPr id="7" name="直線コネクタ 6"/>
          <p:cNvCxnSpPr/>
          <p:nvPr userDrawn="1"/>
        </p:nvCxnSpPr>
        <p:spPr>
          <a:xfrm>
            <a:off x="93107" y="521685"/>
            <a:ext cx="9715545" cy="17347"/>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911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cxnSp>
        <p:nvCxnSpPr>
          <p:cNvPr id="10" name="直線コネクタ 9">
            <a:extLst>
              <a:ext uri="{FF2B5EF4-FFF2-40B4-BE49-F238E27FC236}">
                <a16:creationId xmlns:a16="http://schemas.microsoft.com/office/drawing/2014/main" id="{74BAAF86-B0BE-469E-8228-0B57773F3F7F}"/>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12" name="スライド番号プレースホルダ 5">
            <a:extLst>
              <a:ext uri="{FF2B5EF4-FFF2-40B4-BE49-F238E27FC236}">
                <a16:creationId xmlns:a16="http://schemas.microsoft.com/office/drawing/2014/main" id="{6E2B70C9-9879-4B6C-8899-8A45E6395D14}"/>
              </a:ext>
            </a:extLst>
          </p:cNvPr>
          <p:cNvSpPr>
            <a:spLocks noGrp="1"/>
          </p:cNvSpPr>
          <p:nvPr>
            <p:ph type="sldNum" sz="quarter" idx="12"/>
          </p:nvPr>
        </p:nvSpPr>
        <p:spPr>
          <a:xfrm>
            <a:off x="9028363" y="6356353"/>
            <a:ext cx="790747" cy="365125"/>
          </a:xfrm>
          <a:prstGeom prst="rect">
            <a:avLst/>
          </a:prstGeom>
        </p:spPr>
        <p:txBody>
          <a:bodyPr/>
          <a:lstStyle>
            <a:lvl1pPr>
              <a:defRPr sz="1400"/>
            </a:lvl1pPr>
          </a:lstStyle>
          <a:p>
            <a:fld id="{BFAEF0B8-19D9-A142-B85E-504DAFADF8C7}" type="slidenum">
              <a:rPr lang="ja-JP" altLang="en-US" smtClean="0"/>
              <a:pPr/>
              <a:t>‹#›</a:t>
            </a:fld>
            <a:endParaRPr lang="ja-JP" altLang="en-US"/>
          </a:p>
        </p:txBody>
      </p:sp>
      <p:sp>
        <p:nvSpPr>
          <p:cNvPr id="11" name="フッター プレースホルダ 4">
            <a:extLst>
              <a:ext uri="{FF2B5EF4-FFF2-40B4-BE49-F238E27FC236}">
                <a16:creationId xmlns:a16="http://schemas.microsoft.com/office/drawing/2014/main" id="{43467201-DE0A-41E6-AFFD-32C3417CAC2C}"/>
              </a:ext>
            </a:extLst>
          </p:cNvPr>
          <p:cNvSpPr>
            <a:spLocks noGrp="1"/>
          </p:cNvSpPr>
          <p:nvPr>
            <p:ph type="ftr" sz="quarter" idx="1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53423414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215" b="1">
                <a:latin typeface="ＭＳ Ｐゴシック" panose="020B0600070205080204" pitchFamily="50" charset="-128"/>
                <a:ea typeface="ＭＳ Ｐゴシック" panose="020B0600070205080204" pitchFamily="50" charset="-128"/>
              </a:defRPr>
            </a:lvl1pPr>
          </a:lstStyle>
          <a:p>
            <a:r>
              <a:rPr lang="ja-JP" altLang="en-US"/>
              <a:t>マスター タイトルの書式設定</a:t>
            </a:r>
            <a:endParaRPr lang="en-US"/>
          </a:p>
        </p:txBody>
      </p:sp>
      <p:sp>
        <p:nvSpPr>
          <p:cNvPr id="3" name="Content Placeholder 2"/>
          <p:cNvSpPr>
            <a:spLocks noGrp="1"/>
          </p:cNvSpPr>
          <p:nvPr>
            <p:ph idx="1"/>
          </p:nvPr>
        </p:nvSpPr>
        <p:spPr>
          <a:xfrm>
            <a:off x="189702" y="705692"/>
            <a:ext cx="2720187" cy="349946"/>
          </a:xfrm>
          <a:prstGeom prst="rect">
            <a:avLst/>
          </a:prstGeom>
          <a:solidFill>
            <a:srgbClr val="002060"/>
          </a:solidFill>
        </p:spPr>
        <p:style>
          <a:lnRef idx="1">
            <a:schemeClr val="accent5"/>
          </a:lnRef>
          <a:fillRef idx="3">
            <a:schemeClr val="accent5"/>
          </a:fillRef>
          <a:effectRef idx="2">
            <a:schemeClr val="accent5"/>
          </a:effectRef>
          <a:fontRef idx="none"/>
        </p:style>
        <p:txBody>
          <a:bodyPr anchor="ctr"/>
          <a:lstStyle>
            <a:lvl1pPr marL="0" indent="0" algn="ctr">
              <a:buNone/>
              <a:defRPr sz="1292" b="1">
                <a:solidFill>
                  <a:schemeClr val="bg1"/>
                </a:solidFill>
                <a:latin typeface="ＭＳ Ｐゴシック" panose="020B0600070205080204" pitchFamily="50" charset="-128"/>
                <a:ea typeface="ＭＳ Ｐゴシック" panose="020B0600070205080204" pitchFamily="50" charset="-128"/>
              </a:defRPr>
            </a:lvl1pPr>
          </a:lstStyle>
          <a:p>
            <a:pPr lvl="0"/>
            <a:r>
              <a:rPr lang="ja-JP" altLang="en-US"/>
              <a:t>マスター テキストの書式設定</a:t>
            </a:r>
          </a:p>
        </p:txBody>
      </p:sp>
      <p:sp>
        <p:nvSpPr>
          <p:cNvPr id="9" name="Content Placeholder 2"/>
          <p:cNvSpPr>
            <a:spLocks noGrp="1"/>
          </p:cNvSpPr>
          <p:nvPr>
            <p:ph idx="13"/>
          </p:nvPr>
        </p:nvSpPr>
        <p:spPr>
          <a:xfrm>
            <a:off x="397604" y="1169352"/>
            <a:ext cx="9293328" cy="1847314"/>
          </a:xfrm>
          <a:prstGeom prst="rect">
            <a:avLst/>
          </a:prstGeom>
        </p:spPr>
        <p:txBody>
          <a:bodyPr/>
          <a:lstStyle>
            <a:lvl1pPr>
              <a:defRPr sz="1292">
                <a:latin typeface="ＭＳ Ｐ明朝" panose="02020600040205080304" pitchFamily="18" charset="-128"/>
                <a:ea typeface="ＭＳ Ｐ明朝" panose="02020600040205080304" pitchFamily="18" charset="-128"/>
              </a:defRPr>
            </a:lvl1pPr>
          </a:lstStyle>
          <a:p>
            <a:pPr lvl="0"/>
            <a:r>
              <a:rPr lang="ja-JP" altLang="en-US"/>
              <a:t>マスター テキストの書式設定</a:t>
            </a:r>
            <a:endParaRPr lang="en-US" altLang="ja-JP"/>
          </a:p>
          <a:p>
            <a:pPr lvl="0"/>
            <a:endParaRPr lang="ja-JP" altLang="en-US"/>
          </a:p>
        </p:txBody>
      </p:sp>
      <p:sp>
        <p:nvSpPr>
          <p:cNvPr id="10" name="Content Placeholder 2"/>
          <p:cNvSpPr>
            <a:spLocks noGrp="1"/>
          </p:cNvSpPr>
          <p:nvPr>
            <p:ph idx="14"/>
          </p:nvPr>
        </p:nvSpPr>
        <p:spPr>
          <a:xfrm>
            <a:off x="189702" y="3130380"/>
            <a:ext cx="2720187" cy="349946"/>
          </a:xfrm>
          <a:prstGeom prst="rect">
            <a:avLst/>
          </a:prstGeom>
          <a:solidFill>
            <a:srgbClr val="002060"/>
          </a:solidFill>
        </p:spPr>
        <p:style>
          <a:lnRef idx="1">
            <a:schemeClr val="accent5"/>
          </a:lnRef>
          <a:fillRef idx="3">
            <a:schemeClr val="accent5"/>
          </a:fillRef>
          <a:effectRef idx="2">
            <a:schemeClr val="accent5"/>
          </a:effectRef>
          <a:fontRef idx="none"/>
        </p:style>
        <p:txBody>
          <a:bodyPr anchor="ctr"/>
          <a:lstStyle>
            <a:lvl1pPr marL="0" indent="0" algn="ctr">
              <a:buNone/>
              <a:defRPr sz="1292" b="1">
                <a:solidFill>
                  <a:schemeClr val="bg1"/>
                </a:solidFill>
                <a:latin typeface="ＭＳ Ｐゴシック" panose="020B0600070205080204" pitchFamily="50" charset="-128"/>
                <a:ea typeface="ＭＳ Ｐゴシック" panose="020B0600070205080204" pitchFamily="50" charset="-128"/>
              </a:defRPr>
            </a:lvl1pPr>
          </a:lstStyle>
          <a:p>
            <a:pPr lvl="0"/>
            <a:r>
              <a:rPr lang="ja-JP" altLang="en-US"/>
              <a:t>マスター テキストの書式設定</a:t>
            </a:r>
          </a:p>
        </p:txBody>
      </p:sp>
      <p:sp>
        <p:nvSpPr>
          <p:cNvPr id="11" name="Content Placeholder 2"/>
          <p:cNvSpPr>
            <a:spLocks noGrp="1"/>
          </p:cNvSpPr>
          <p:nvPr>
            <p:ph idx="15"/>
          </p:nvPr>
        </p:nvSpPr>
        <p:spPr>
          <a:xfrm>
            <a:off x="397604" y="3594040"/>
            <a:ext cx="9293328" cy="1847314"/>
          </a:xfrm>
          <a:prstGeom prst="rect">
            <a:avLst/>
          </a:prstGeom>
        </p:spPr>
        <p:txBody>
          <a:bodyPr/>
          <a:lstStyle>
            <a:lvl1pPr>
              <a:defRPr sz="1292">
                <a:latin typeface="ＭＳ Ｐ明朝" panose="02020600040205080304" pitchFamily="18" charset="-128"/>
                <a:ea typeface="ＭＳ Ｐ明朝" panose="02020600040205080304" pitchFamily="18" charset="-128"/>
              </a:defRPr>
            </a:lvl1pPr>
          </a:lstStyle>
          <a:p>
            <a:pPr lvl="0"/>
            <a:r>
              <a:rPr lang="ja-JP" altLang="en-US"/>
              <a:t>マスター テキストの書式設定</a:t>
            </a:r>
            <a:endParaRPr lang="en-US" altLang="ja-JP"/>
          </a:p>
          <a:p>
            <a:pPr lvl="0"/>
            <a:endParaRPr lang="ja-JP" altLang="en-US"/>
          </a:p>
        </p:txBody>
      </p:sp>
    </p:spTree>
    <p:extLst>
      <p:ext uri="{BB962C8B-B14F-4D97-AF65-F5344CB8AC3E}">
        <p14:creationId xmlns:p14="http://schemas.microsoft.com/office/powerpoint/2010/main" val="236328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cxnSp>
        <p:nvCxnSpPr>
          <p:cNvPr id="6" name="直線コネクタ 5">
            <a:extLst>
              <a:ext uri="{FF2B5EF4-FFF2-40B4-BE49-F238E27FC236}">
                <a16:creationId xmlns:a16="http://schemas.microsoft.com/office/drawing/2014/main" id="{85BA16C4-28CA-4E99-B044-127CE45B9205}"/>
              </a:ext>
            </a:extLst>
          </p:cNvPr>
          <p:cNvCxnSpPr/>
          <p:nvPr userDrawn="1"/>
        </p:nvCxnSpPr>
        <p:spPr>
          <a:xfrm>
            <a:off x="0" y="876340"/>
            <a:ext cx="9906000" cy="1588"/>
          </a:xfrm>
          <a:prstGeom prst="line">
            <a:avLst/>
          </a:prstGeom>
          <a:ln w="38100" cmpd="sng">
            <a:solidFill>
              <a:srgbClr val="CDB731"/>
            </a:solidFill>
          </a:ln>
        </p:spPr>
        <p:style>
          <a:lnRef idx="2">
            <a:schemeClr val="accent1"/>
          </a:lnRef>
          <a:fillRef idx="0">
            <a:schemeClr val="accent1"/>
          </a:fillRef>
          <a:effectRef idx="1">
            <a:schemeClr val="accent1"/>
          </a:effectRef>
          <a:fontRef idx="minor">
            <a:schemeClr val="tx1"/>
          </a:fontRef>
        </p:style>
      </p:cxnSp>
      <p:sp>
        <p:nvSpPr>
          <p:cNvPr id="7" name="スライド番号プレースホルダ 5">
            <a:extLst>
              <a:ext uri="{FF2B5EF4-FFF2-40B4-BE49-F238E27FC236}">
                <a16:creationId xmlns:a16="http://schemas.microsoft.com/office/drawing/2014/main" id="{F60FED20-2595-4154-A0C1-003208A6310F}"/>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pPr/>
              <a:t>‹#›</a:t>
            </a:fld>
            <a:endParaRPr lang="ja-JP" altLang="en-US"/>
          </a:p>
        </p:txBody>
      </p:sp>
      <p:sp>
        <p:nvSpPr>
          <p:cNvPr id="9" name="フッター プレースホルダ 4">
            <a:extLst>
              <a:ext uri="{FF2B5EF4-FFF2-40B4-BE49-F238E27FC236}">
                <a16:creationId xmlns:a16="http://schemas.microsoft.com/office/drawing/2014/main" id="{24D7B64B-788E-4BCA-A1D5-91D9D9EB9624}"/>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365938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6" name="スライド番号プレースホルダ 3">
            <a:extLst>
              <a:ext uri="{FF2B5EF4-FFF2-40B4-BE49-F238E27FC236}">
                <a16:creationId xmlns:a16="http://schemas.microsoft.com/office/drawing/2014/main" id="{72BFFD29-A97D-4A8E-BCD9-F7D44036D434}"/>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latin typeface="Meiryo UI" panose="020B0604030504040204" pitchFamily="50" charset="-128"/>
                <a:ea typeface="Meiryo UI" panose="020B0604030504040204" pitchFamily="50" charset="-128"/>
              </a:rPr>
              <a:pPr/>
              <a:t>‹#›</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 4">
            <a:extLst>
              <a:ext uri="{FF2B5EF4-FFF2-40B4-BE49-F238E27FC236}">
                <a16:creationId xmlns:a16="http://schemas.microsoft.com/office/drawing/2014/main" id="{B242C9A4-F3F9-4981-B0FE-B5B1FB183E07}"/>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3372590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8" name="スライド番号プレースホルダ 5">
            <a:extLst>
              <a:ext uri="{FF2B5EF4-FFF2-40B4-BE49-F238E27FC236}">
                <a16:creationId xmlns:a16="http://schemas.microsoft.com/office/drawing/2014/main" id="{93769C9D-0ECF-4530-BE2A-DBFE33FD74F4}"/>
              </a:ext>
            </a:extLst>
          </p:cNvPr>
          <p:cNvSpPr>
            <a:spLocks noGrp="1"/>
          </p:cNvSpPr>
          <p:nvPr>
            <p:ph type="sldNum" sz="quarter" idx="12"/>
          </p:nvPr>
        </p:nvSpPr>
        <p:spPr>
          <a:xfrm>
            <a:off x="9028363" y="6356353"/>
            <a:ext cx="790747" cy="365125"/>
          </a:xfrm>
          <a:prstGeom prst="rect">
            <a:avLst/>
          </a:prstGeom>
        </p:spPr>
        <p:txBody>
          <a:bodyPr/>
          <a:lstStyle/>
          <a:p>
            <a:fld id="{BFAEF0B8-19D9-A142-B85E-504DAFADF8C7}" type="slidenum">
              <a:rPr lang="ja-JP" altLang="en-US" smtClean="0"/>
              <a:pPr/>
              <a:t>‹#›</a:t>
            </a:fld>
            <a:endParaRPr lang="ja-JP" altLang="en-US"/>
          </a:p>
        </p:txBody>
      </p:sp>
      <p:sp>
        <p:nvSpPr>
          <p:cNvPr id="7" name="フッター プレースホルダ 4">
            <a:extLst>
              <a:ext uri="{FF2B5EF4-FFF2-40B4-BE49-F238E27FC236}">
                <a16:creationId xmlns:a16="http://schemas.microsoft.com/office/drawing/2014/main" id="{84ACEE66-B3F2-4792-91B8-9E40CC82F20B}"/>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3174286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1_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Tree>
    <p:extLst>
      <p:ext uri="{BB962C8B-B14F-4D97-AF65-F5344CB8AC3E}">
        <p14:creationId xmlns:p14="http://schemas.microsoft.com/office/powerpoint/2010/main" val="72318099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theme/theme2.xml" Type="http://schemas.openxmlformats.org/officeDocument/2006/relationships/them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3.xml" Type="http://schemas.openxmlformats.org/officeDocument/2006/relationships/slideLayout"/><Relationship Id="rId10" Target="../slideLayouts/slideLayout32.xml" Type="http://schemas.openxmlformats.org/officeDocument/2006/relationships/slideLayout"/><Relationship Id="rId11" Target="../slideLayouts/slideLayout33.xml" Type="http://schemas.openxmlformats.org/officeDocument/2006/relationships/slideLayout"/><Relationship Id="rId12" Target="../slideLayouts/slideLayout34.xml" Type="http://schemas.openxmlformats.org/officeDocument/2006/relationships/slideLayout"/><Relationship Id="rId13" Target="../slideLayouts/slideLayout35.xml" Type="http://schemas.openxmlformats.org/officeDocument/2006/relationships/slideLayout"/><Relationship Id="rId14" Target="../slideLayouts/slideLayout36.xml" Type="http://schemas.openxmlformats.org/officeDocument/2006/relationships/slideLayout"/><Relationship Id="rId15" Target="../theme/theme3.xml" Type="http://schemas.openxmlformats.org/officeDocument/2006/relationships/theme"/><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slideLayouts/slideLayout29.xml" Type="http://schemas.openxmlformats.org/officeDocument/2006/relationships/slideLayout"/><Relationship Id="rId8" Target="../slideLayouts/slideLayout30.xml" Type="http://schemas.openxmlformats.org/officeDocument/2006/relationships/slideLayout"/><Relationship Id="rId9" Target="../slideLayouts/slideLayout31.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37.xml" Type="http://schemas.openxmlformats.org/officeDocument/2006/relationships/slideLayout"/><Relationship Id="rId10" Target="../slideLayouts/slideLayout46.xml" Type="http://schemas.openxmlformats.org/officeDocument/2006/relationships/slideLayout"/><Relationship Id="rId11" Target="../slideLayouts/slideLayout47.xml" Type="http://schemas.openxmlformats.org/officeDocument/2006/relationships/slideLayout"/><Relationship Id="rId12" Target="../slideLayouts/slideLayout48.xml" Type="http://schemas.openxmlformats.org/officeDocument/2006/relationships/slideLayout"/><Relationship Id="rId13" Target="../slideLayouts/slideLayout49.xml" Type="http://schemas.openxmlformats.org/officeDocument/2006/relationships/slideLayout"/><Relationship Id="rId14" Target="../slideLayouts/slideLayout50.xml" Type="http://schemas.openxmlformats.org/officeDocument/2006/relationships/slideLayout"/><Relationship Id="rId15" Target="../theme/theme4.xml" Type="http://schemas.openxmlformats.org/officeDocument/2006/relationships/theme"/><Relationship Id="rId2" Target="../slideLayouts/slideLayout38.xml" Type="http://schemas.openxmlformats.org/officeDocument/2006/relationships/slideLayout"/><Relationship Id="rId3" Target="../slideLayouts/slideLayout39.xml" Type="http://schemas.openxmlformats.org/officeDocument/2006/relationships/slideLayout"/><Relationship Id="rId4" Target="../slideLayouts/slideLayout40.xml" Type="http://schemas.openxmlformats.org/officeDocument/2006/relationships/slideLayout"/><Relationship Id="rId5" Target="../slideLayouts/slideLayout41.xml" Type="http://schemas.openxmlformats.org/officeDocument/2006/relationships/slideLayout"/><Relationship Id="rId6" Target="../slideLayouts/slideLayout42.xml" Type="http://schemas.openxmlformats.org/officeDocument/2006/relationships/slideLayout"/><Relationship Id="rId7" Target="../slideLayouts/slideLayout43.xml" Type="http://schemas.openxmlformats.org/officeDocument/2006/relationships/slideLayout"/><Relationship Id="rId8" Target="../slideLayouts/slideLayout44.xml" Type="http://schemas.openxmlformats.org/officeDocument/2006/relationships/slideLayout"/><Relationship Id="rId9" Target="../slideLayouts/slideLayout45.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154450"/>
            <a:ext cx="8915400" cy="705198"/>
          </a:xfrm>
          <a:prstGeom prst="rect">
            <a:avLst/>
          </a:prstGeom>
        </p:spPr>
        <p:txBody>
          <a:bodyPr vert="horz" lIns="91440" tIns="45720" rIns="91440" bIns="45720" rtlCol="0" anchor="ctr">
            <a:normAutofit/>
          </a:bodyPr>
          <a:lstStyle/>
          <a:p>
            <a:r>
              <a:rPr lang="ja-JP" altLang="en-US" dirty="0"/>
              <a:t>マスタ タイトルの書式設定</a:t>
            </a:r>
          </a:p>
        </p:txBody>
      </p:sp>
      <p:sp>
        <p:nvSpPr>
          <p:cNvPr id="3" name="テキスト プレースホルダ 2"/>
          <p:cNvSpPr>
            <a:spLocks noGrp="1"/>
          </p:cNvSpPr>
          <p:nvPr>
            <p:ph type="body" idx="1"/>
          </p:nvPr>
        </p:nvSpPr>
        <p:spPr>
          <a:xfrm>
            <a:off x="495300" y="978182"/>
            <a:ext cx="8915400" cy="5147981"/>
          </a:xfrm>
          <a:prstGeom prst="rect">
            <a:avLst/>
          </a:prstGeom>
        </p:spPr>
        <p:txBody>
          <a:bodyPr vert="horz" lIns="91440" tIns="45720" rIns="91440" bIns="45720" rtlCol="0">
            <a:normAutofit/>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スライド番号プレースホルダ 5">
            <a:extLst>
              <a:ext uri="{FF2B5EF4-FFF2-40B4-BE49-F238E27FC236}">
                <a16:creationId xmlns:a16="http://schemas.microsoft.com/office/drawing/2014/main" id="{B08CDBAA-3992-499A-89FC-D2C1FA8C06B9}"/>
              </a:ext>
            </a:extLst>
          </p:cNvPr>
          <p:cNvSpPr>
            <a:spLocks noGrp="1"/>
          </p:cNvSpPr>
          <p:nvPr>
            <p:ph type="sldNum" sz="quarter" idx="4"/>
          </p:nvPr>
        </p:nvSpPr>
        <p:spPr>
          <a:xfrm>
            <a:off x="9028363" y="6356353"/>
            <a:ext cx="790747" cy="365125"/>
          </a:xfrm>
          <a:prstGeom prst="rect">
            <a:avLst/>
          </a:prstGeom>
        </p:spPr>
        <p:txBody>
          <a:bodyPr/>
          <a:lstStyle>
            <a:lvl1pPr algn="ctr">
              <a:defRPr sz="1400">
                <a:latin typeface="Meiryo UI" panose="020B0604030504040204" pitchFamily="50" charset="-128"/>
                <a:ea typeface="Meiryo UI" panose="020B0604030504040204" pitchFamily="50" charset="-128"/>
              </a:defRPr>
            </a:lvl1pPr>
          </a:lstStyle>
          <a:p>
            <a:fld id="{BFAEF0B8-19D9-A142-B85E-504DAFADF8C7}" type="slidenum">
              <a:rPr lang="ja-JP" altLang="en-US" smtClean="0"/>
              <a:pPr/>
              <a:t>‹#›</a:t>
            </a:fld>
            <a:endParaRPr lang="ja-JP" altLang="en-US"/>
          </a:p>
        </p:txBody>
      </p:sp>
      <p:sp>
        <p:nvSpPr>
          <p:cNvPr id="8" name="フッター プレースホルダ 4">
            <a:extLst>
              <a:ext uri="{FF2B5EF4-FFF2-40B4-BE49-F238E27FC236}">
                <a16:creationId xmlns:a16="http://schemas.microsoft.com/office/drawing/2014/main" id="{E8CAD28E-FA2C-4319-BEAF-CE974CE664D8}"/>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34036087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81" r:id="rId9"/>
    <p:sldLayoutId id="2147483670" r:id="rId10"/>
    <p:sldLayoutId id="2147483671" r:id="rId11"/>
    <p:sldLayoutId id="2147483714" r:id="rId12"/>
  </p:sldLayoutIdLst>
  <p:hf hdr="0" ftr="0" dt="0"/>
  <p:txStyles>
    <p:titleStyle>
      <a:lvl1pPr algn="ctr" defTabSz="457198" rtl="0" eaLnBrk="1" latinLnBrk="0" hangingPunct="1">
        <a:spcBef>
          <a:spcPct val="0"/>
        </a:spcBef>
        <a:buNone/>
        <a:defRPr kumimoji="1" sz="2800" b="1" kern="1200">
          <a:solidFill>
            <a:schemeClr val="tx1"/>
          </a:solidFill>
          <a:latin typeface="Meiryo UI" panose="020B0604030504040204" pitchFamily="50" charset="-128"/>
          <a:ea typeface="Meiryo UI" panose="020B0604030504040204" pitchFamily="50" charset="-128"/>
          <a:cs typeface="+mj-cs"/>
        </a:defRPr>
      </a:lvl1pPr>
    </p:titleStyle>
    <p:bodyStyle>
      <a:lvl1pPr marL="342898" indent="-342898" algn="l" defTabSz="457198" rtl="0" eaLnBrk="1" latinLnBrk="0" hangingPunct="1">
        <a:spcBef>
          <a:spcPct val="20000"/>
        </a:spcBef>
        <a:buFont typeface="Wingdings" panose="05000000000000000000" pitchFamily="2" charset="2"/>
        <a:buChar char="n"/>
        <a:defRPr kumimoji="1" sz="1800" kern="1200">
          <a:solidFill>
            <a:schemeClr val="tx1"/>
          </a:solidFill>
          <a:latin typeface="Meiryo UI" panose="020B0604030504040204" pitchFamily="50" charset="-128"/>
          <a:ea typeface="Meiryo UI" panose="020B0604030504040204" pitchFamily="50" charset="-128"/>
          <a:cs typeface="+mn-cs"/>
        </a:defRPr>
      </a:lvl1pPr>
      <a:lvl2pPr marL="742946" indent="-285748" algn="l" defTabSz="457198" rtl="0" eaLnBrk="1" latinLnBrk="0" hangingPunct="1">
        <a:spcBef>
          <a:spcPct val="20000"/>
        </a:spcBef>
        <a:buFont typeface="Wingdings" panose="05000000000000000000" pitchFamily="2" charset="2"/>
        <a:buChar char="p"/>
        <a:defRPr kumimoji="1" sz="1800" kern="1200">
          <a:solidFill>
            <a:schemeClr val="tx1"/>
          </a:solidFill>
          <a:latin typeface="Meiryo UI" panose="020B0604030504040204" pitchFamily="50" charset="-128"/>
          <a:ea typeface="Meiryo UI" panose="020B0604030504040204" pitchFamily="50" charset="-128"/>
          <a:cs typeface="+mn-cs"/>
        </a:defRPr>
      </a:lvl2pPr>
      <a:lvl3pPr marL="1142993" indent="-228598" algn="l" defTabSz="457198" rtl="0" eaLnBrk="1" latinLnBrk="0" hangingPunct="1">
        <a:spcBef>
          <a:spcPct val="20000"/>
        </a:spcBef>
        <a:buFont typeface="Wingdings" panose="05000000000000000000" pitchFamily="2" charset="2"/>
        <a:buChar char="Ø"/>
        <a:defRPr kumimoji="1" sz="1600" kern="1200">
          <a:solidFill>
            <a:schemeClr val="tx1"/>
          </a:solidFill>
          <a:latin typeface="Meiryo UI" panose="020B0604030504040204" pitchFamily="50" charset="-128"/>
          <a:ea typeface="Meiryo UI" panose="020B0604030504040204" pitchFamily="50" charset="-128"/>
          <a:cs typeface="+mn-cs"/>
        </a:defRPr>
      </a:lvl3pPr>
      <a:lvl4pPr marL="1600191" indent="-228598" algn="l" defTabSz="457198" rtl="0" eaLnBrk="1" latinLnBrk="0" hangingPunct="1">
        <a:spcBef>
          <a:spcPct val="20000"/>
        </a:spcBef>
        <a:buFont typeface="Arial" panose="020B0604020202020204"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4pPr>
      <a:lvl5pPr marL="2057388" indent="-228598" algn="l" defTabSz="457198" rtl="0" eaLnBrk="1" latinLnBrk="0" hangingPunct="1">
        <a:spcBef>
          <a:spcPct val="20000"/>
        </a:spcBef>
        <a:buFont typeface="Arial" panose="020B0604020202020204"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5pPr>
      <a:lvl6pPr marL="2514585"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6pPr>
      <a:lvl7pPr marL="2971783"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7pPr>
      <a:lvl8pPr marL="3428980"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8pPr>
      <a:lvl9pPr marL="3886177"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198" rtl="0" eaLnBrk="1" latinLnBrk="0" hangingPunct="1">
        <a:defRPr kumimoji="1" sz="1800" kern="1200">
          <a:solidFill>
            <a:schemeClr val="tx1"/>
          </a:solidFill>
          <a:latin typeface="+mn-lt"/>
          <a:ea typeface="+mn-ea"/>
          <a:cs typeface="+mn-cs"/>
        </a:defRPr>
      </a:lvl1pPr>
      <a:lvl2pPr marL="457198" algn="l" defTabSz="457198" rtl="0" eaLnBrk="1" latinLnBrk="0" hangingPunct="1">
        <a:defRPr kumimoji="1" sz="1800" kern="1200">
          <a:solidFill>
            <a:schemeClr val="tx1"/>
          </a:solidFill>
          <a:latin typeface="+mn-lt"/>
          <a:ea typeface="+mn-ea"/>
          <a:cs typeface="+mn-cs"/>
        </a:defRPr>
      </a:lvl2pPr>
      <a:lvl3pPr marL="914395" algn="l" defTabSz="457198" rtl="0" eaLnBrk="1" latinLnBrk="0" hangingPunct="1">
        <a:defRPr kumimoji="1" sz="1800" kern="1200">
          <a:solidFill>
            <a:schemeClr val="tx1"/>
          </a:solidFill>
          <a:latin typeface="+mn-lt"/>
          <a:ea typeface="+mn-ea"/>
          <a:cs typeface="+mn-cs"/>
        </a:defRPr>
      </a:lvl3pPr>
      <a:lvl4pPr marL="1371592" algn="l" defTabSz="457198" rtl="0" eaLnBrk="1" latinLnBrk="0" hangingPunct="1">
        <a:defRPr kumimoji="1" sz="1800" kern="1200">
          <a:solidFill>
            <a:schemeClr val="tx1"/>
          </a:solidFill>
          <a:latin typeface="+mn-lt"/>
          <a:ea typeface="+mn-ea"/>
          <a:cs typeface="+mn-cs"/>
        </a:defRPr>
      </a:lvl4pPr>
      <a:lvl5pPr marL="1828789" algn="l" defTabSz="457198" rtl="0" eaLnBrk="1" latinLnBrk="0" hangingPunct="1">
        <a:defRPr kumimoji="1" sz="1800" kern="1200">
          <a:solidFill>
            <a:schemeClr val="tx1"/>
          </a:solidFill>
          <a:latin typeface="+mn-lt"/>
          <a:ea typeface="+mn-ea"/>
          <a:cs typeface="+mn-cs"/>
        </a:defRPr>
      </a:lvl5pPr>
      <a:lvl6pPr marL="2285987" algn="l" defTabSz="457198" rtl="0" eaLnBrk="1" latinLnBrk="0" hangingPunct="1">
        <a:defRPr kumimoji="1" sz="1800" kern="1200">
          <a:solidFill>
            <a:schemeClr val="tx1"/>
          </a:solidFill>
          <a:latin typeface="+mn-lt"/>
          <a:ea typeface="+mn-ea"/>
          <a:cs typeface="+mn-cs"/>
        </a:defRPr>
      </a:lvl6pPr>
      <a:lvl7pPr marL="2743185" algn="l" defTabSz="457198" rtl="0" eaLnBrk="1" latinLnBrk="0" hangingPunct="1">
        <a:defRPr kumimoji="1" sz="1800" kern="1200">
          <a:solidFill>
            <a:schemeClr val="tx1"/>
          </a:solidFill>
          <a:latin typeface="+mn-lt"/>
          <a:ea typeface="+mn-ea"/>
          <a:cs typeface="+mn-cs"/>
        </a:defRPr>
      </a:lvl7pPr>
      <a:lvl8pPr marL="3200381" algn="l" defTabSz="457198" rtl="0" eaLnBrk="1" latinLnBrk="0" hangingPunct="1">
        <a:defRPr kumimoji="1" sz="1800" kern="1200">
          <a:solidFill>
            <a:schemeClr val="tx1"/>
          </a:solidFill>
          <a:latin typeface="+mn-lt"/>
          <a:ea typeface="+mn-ea"/>
          <a:cs typeface="+mn-cs"/>
        </a:defRPr>
      </a:lvl8pPr>
      <a:lvl9pPr marL="3657579" algn="l" defTabSz="457198"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154450"/>
            <a:ext cx="8915400" cy="705198"/>
          </a:xfrm>
          <a:prstGeom prst="rect">
            <a:avLst/>
          </a:prstGeom>
        </p:spPr>
        <p:txBody>
          <a:bodyPr vert="horz" lIns="91440" tIns="45720" rIns="91440" bIns="45720" rtlCol="0" anchor="ctr">
            <a:normAutofit/>
          </a:bodyPr>
          <a:lstStyle/>
          <a:p>
            <a:r>
              <a:rPr lang="ja-JP" altLang="en-US" dirty="0"/>
              <a:t>マスタ タイトルの書式設定</a:t>
            </a:r>
          </a:p>
        </p:txBody>
      </p:sp>
      <p:sp>
        <p:nvSpPr>
          <p:cNvPr id="3" name="テキスト プレースホルダ 2"/>
          <p:cNvSpPr>
            <a:spLocks noGrp="1"/>
          </p:cNvSpPr>
          <p:nvPr>
            <p:ph type="body" idx="1"/>
          </p:nvPr>
        </p:nvSpPr>
        <p:spPr>
          <a:xfrm>
            <a:off x="495300" y="978182"/>
            <a:ext cx="8915400" cy="5147981"/>
          </a:xfrm>
          <a:prstGeom prst="rect">
            <a:avLst/>
          </a:prstGeom>
        </p:spPr>
        <p:txBody>
          <a:bodyPr vert="horz" lIns="91440" tIns="45720" rIns="91440" bIns="45720" rtlCol="0">
            <a:normAutofit/>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スライド番号プレースホルダ 5">
            <a:extLst>
              <a:ext uri="{FF2B5EF4-FFF2-40B4-BE49-F238E27FC236}">
                <a16:creationId xmlns:a16="http://schemas.microsoft.com/office/drawing/2014/main" id="{B08CDBAA-3992-499A-89FC-D2C1FA8C06B9}"/>
              </a:ext>
            </a:extLst>
          </p:cNvPr>
          <p:cNvSpPr>
            <a:spLocks noGrp="1"/>
          </p:cNvSpPr>
          <p:nvPr>
            <p:ph type="sldNum" sz="quarter" idx="4"/>
          </p:nvPr>
        </p:nvSpPr>
        <p:spPr>
          <a:xfrm>
            <a:off x="9028363" y="6356353"/>
            <a:ext cx="790747" cy="365125"/>
          </a:xfrm>
          <a:prstGeom prst="rect">
            <a:avLst/>
          </a:prstGeom>
        </p:spPr>
        <p:txBody>
          <a:bodyPr/>
          <a:lstStyle>
            <a:lvl1pPr algn="ctr">
              <a:defRPr sz="1400">
                <a:latin typeface="Meiryo UI" panose="020B0604030504040204" pitchFamily="50" charset="-128"/>
                <a:ea typeface="Meiryo UI" panose="020B0604030504040204" pitchFamily="50" charset="-128"/>
              </a:defRPr>
            </a:lvl1pPr>
          </a:lstStyle>
          <a:p>
            <a:fld id="{BFAEF0B8-19D9-A142-B85E-504DAFADF8C7}" type="slidenum">
              <a:rPr lang="ja-JP" altLang="en-US" smtClean="0"/>
              <a:pPr/>
              <a:t>‹#›</a:t>
            </a:fld>
            <a:endParaRPr lang="ja-JP" altLang="en-US"/>
          </a:p>
        </p:txBody>
      </p:sp>
      <p:sp>
        <p:nvSpPr>
          <p:cNvPr id="6" name="フッター プレースホルダ 4">
            <a:extLst>
              <a:ext uri="{FF2B5EF4-FFF2-40B4-BE49-F238E27FC236}">
                <a16:creationId xmlns:a16="http://schemas.microsoft.com/office/drawing/2014/main" id="{163C760E-2AAD-43E5-96DE-BDC70D19B986}"/>
              </a:ext>
            </a:extLst>
          </p:cNvPr>
          <p:cNvSpPr>
            <a:spLocks noGrp="1"/>
          </p:cNvSpPr>
          <p:nvPr>
            <p:ph type="ftr" sz="quarter" idx="3"/>
          </p:nvPr>
        </p:nvSpPr>
        <p:spPr>
          <a:xfrm>
            <a:off x="495299" y="6495769"/>
            <a:ext cx="6082632" cy="365125"/>
          </a:xfrm>
          <a:prstGeom prst="rect">
            <a:avLst/>
          </a:prstGeom>
        </p:spPr>
        <p:txBody>
          <a:bodyPr/>
          <a:lstStyle>
            <a:lvl1pPr>
              <a:defRPr sz="1200">
                <a:latin typeface="Meiryo UI" panose="020B0604030504040204" pitchFamily="50" charset="-128"/>
                <a:ea typeface="Meiryo UI" panose="020B0604030504040204" pitchFamily="50" charset="-128"/>
              </a:defRPr>
            </a:lvl1pPr>
          </a:lstStyle>
          <a:p>
            <a:r>
              <a:rPr lang="en-US" altLang="ja-JP" dirty="0"/>
              <a:t>Copyright ©TECH CONSI</a:t>
            </a:r>
            <a:r>
              <a:rPr lang="ja-JP" altLang="en-US" dirty="0"/>
              <a:t>ガイドライン</a:t>
            </a:r>
            <a:r>
              <a:rPr lang="en-US" altLang="ja-JP" dirty="0"/>
              <a:t>IE Inc. All rights reserved.</a:t>
            </a:r>
            <a:endParaRPr lang="ja-JP" altLang="en-US" dirty="0"/>
          </a:p>
        </p:txBody>
      </p:sp>
    </p:spTree>
    <p:extLst>
      <p:ext uri="{BB962C8B-B14F-4D97-AF65-F5344CB8AC3E}">
        <p14:creationId xmlns:p14="http://schemas.microsoft.com/office/powerpoint/2010/main" val="20531840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2" r:id="rId9"/>
    <p:sldLayoutId id="2147483683" r:id="rId10"/>
  </p:sldLayoutIdLst>
  <p:hf hdr="0" ftr="0" dt="0"/>
  <p:txStyles>
    <p:titleStyle>
      <a:lvl1pPr algn="ctr" defTabSz="457198" rtl="0" eaLnBrk="1" latinLnBrk="0" hangingPunct="1">
        <a:spcBef>
          <a:spcPct val="0"/>
        </a:spcBef>
        <a:buNone/>
        <a:defRPr kumimoji="1" sz="2800" b="1" kern="1200">
          <a:solidFill>
            <a:schemeClr val="tx1"/>
          </a:solidFill>
          <a:latin typeface="Meiryo UI" panose="020B0604030504040204" pitchFamily="50" charset="-128"/>
          <a:ea typeface="Meiryo UI" panose="020B0604030504040204" pitchFamily="50" charset="-128"/>
          <a:cs typeface="+mj-cs"/>
        </a:defRPr>
      </a:lvl1pPr>
    </p:titleStyle>
    <p:bodyStyle>
      <a:lvl1pPr marL="342898" indent="-342898" algn="l" defTabSz="457198" rtl="0" eaLnBrk="1" latinLnBrk="0" hangingPunct="1">
        <a:spcBef>
          <a:spcPct val="20000"/>
        </a:spcBef>
        <a:buFont typeface="Wingdings" panose="05000000000000000000" pitchFamily="2" charset="2"/>
        <a:buChar char="n"/>
        <a:defRPr kumimoji="1" sz="1800" kern="1200">
          <a:solidFill>
            <a:schemeClr val="tx1"/>
          </a:solidFill>
          <a:latin typeface="Meiryo UI" panose="020B0604030504040204" pitchFamily="50" charset="-128"/>
          <a:ea typeface="Meiryo UI" panose="020B0604030504040204" pitchFamily="50" charset="-128"/>
          <a:cs typeface="+mn-cs"/>
        </a:defRPr>
      </a:lvl1pPr>
      <a:lvl2pPr marL="742946" indent="-285748" algn="l" defTabSz="457198" rtl="0" eaLnBrk="1" latinLnBrk="0" hangingPunct="1">
        <a:spcBef>
          <a:spcPct val="20000"/>
        </a:spcBef>
        <a:buFont typeface="Wingdings" panose="05000000000000000000" pitchFamily="2" charset="2"/>
        <a:buChar char="p"/>
        <a:defRPr kumimoji="1" sz="1800" kern="1200">
          <a:solidFill>
            <a:schemeClr val="tx1"/>
          </a:solidFill>
          <a:latin typeface="Meiryo UI" panose="020B0604030504040204" pitchFamily="50" charset="-128"/>
          <a:ea typeface="Meiryo UI" panose="020B0604030504040204" pitchFamily="50" charset="-128"/>
          <a:cs typeface="+mn-cs"/>
        </a:defRPr>
      </a:lvl2pPr>
      <a:lvl3pPr marL="1142993" indent="-228598" algn="l" defTabSz="457198" rtl="0" eaLnBrk="1" latinLnBrk="0" hangingPunct="1">
        <a:spcBef>
          <a:spcPct val="20000"/>
        </a:spcBef>
        <a:buFont typeface="Wingdings" panose="05000000000000000000" pitchFamily="2" charset="2"/>
        <a:buChar char="Ø"/>
        <a:defRPr kumimoji="1" sz="1600" kern="1200">
          <a:solidFill>
            <a:schemeClr val="tx1"/>
          </a:solidFill>
          <a:latin typeface="Meiryo UI" panose="020B0604030504040204" pitchFamily="50" charset="-128"/>
          <a:ea typeface="Meiryo UI" panose="020B0604030504040204" pitchFamily="50" charset="-128"/>
          <a:cs typeface="+mn-cs"/>
        </a:defRPr>
      </a:lvl3pPr>
      <a:lvl4pPr marL="1600191" indent="-228598" algn="l" defTabSz="457198" rtl="0" eaLnBrk="1" latinLnBrk="0" hangingPunct="1">
        <a:spcBef>
          <a:spcPct val="20000"/>
        </a:spcBef>
        <a:buFont typeface="Arial" panose="020B0604020202020204"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4pPr>
      <a:lvl5pPr marL="2057388" indent="-228598" algn="l" defTabSz="457198" rtl="0" eaLnBrk="1" latinLnBrk="0" hangingPunct="1">
        <a:spcBef>
          <a:spcPct val="20000"/>
        </a:spcBef>
        <a:buFont typeface="Arial" panose="020B0604020202020204"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5pPr>
      <a:lvl6pPr marL="2514585"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6pPr>
      <a:lvl7pPr marL="2971783"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7pPr>
      <a:lvl8pPr marL="3428980"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8pPr>
      <a:lvl9pPr marL="3886177" indent="-228598" algn="l" defTabSz="457198"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198" rtl="0" eaLnBrk="1" latinLnBrk="0" hangingPunct="1">
        <a:defRPr kumimoji="1" sz="1800" kern="1200">
          <a:solidFill>
            <a:schemeClr val="tx1"/>
          </a:solidFill>
          <a:latin typeface="+mn-lt"/>
          <a:ea typeface="+mn-ea"/>
          <a:cs typeface="+mn-cs"/>
        </a:defRPr>
      </a:lvl1pPr>
      <a:lvl2pPr marL="457198" algn="l" defTabSz="457198" rtl="0" eaLnBrk="1" latinLnBrk="0" hangingPunct="1">
        <a:defRPr kumimoji="1" sz="1800" kern="1200">
          <a:solidFill>
            <a:schemeClr val="tx1"/>
          </a:solidFill>
          <a:latin typeface="+mn-lt"/>
          <a:ea typeface="+mn-ea"/>
          <a:cs typeface="+mn-cs"/>
        </a:defRPr>
      </a:lvl2pPr>
      <a:lvl3pPr marL="914395" algn="l" defTabSz="457198" rtl="0" eaLnBrk="1" latinLnBrk="0" hangingPunct="1">
        <a:defRPr kumimoji="1" sz="1800" kern="1200">
          <a:solidFill>
            <a:schemeClr val="tx1"/>
          </a:solidFill>
          <a:latin typeface="+mn-lt"/>
          <a:ea typeface="+mn-ea"/>
          <a:cs typeface="+mn-cs"/>
        </a:defRPr>
      </a:lvl3pPr>
      <a:lvl4pPr marL="1371592" algn="l" defTabSz="457198" rtl="0" eaLnBrk="1" latinLnBrk="0" hangingPunct="1">
        <a:defRPr kumimoji="1" sz="1800" kern="1200">
          <a:solidFill>
            <a:schemeClr val="tx1"/>
          </a:solidFill>
          <a:latin typeface="+mn-lt"/>
          <a:ea typeface="+mn-ea"/>
          <a:cs typeface="+mn-cs"/>
        </a:defRPr>
      </a:lvl4pPr>
      <a:lvl5pPr marL="1828789" algn="l" defTabSz="457198" rtl="0" eaLnBrk="1" latinLnBrk="0" hangingPunct="1">
        <a:defRPr kumimoji="1" sz="1800" kern="1200">
          <a:solidFill>
            <a:schemeClr val="tx1"/>
          </a:solidFill>
          <a:latin typeface="+mn-lt"/>
          <a:ea typeface="+mn-ea"/>
          <a:cs typeface="+mn-cs"/>
        </a:defRPr>
      </a:lvl5pPr>
      <a:lvl6pPr marL="2285987" algn="l" defTabSz="457198" rtl="0" eaLnBrk="1" latinLnBrk="0" hangingPunct="1">
        <a:defRPr kumimoji="1" sz="1800" kern="1200">
          <a:solidFill>
            <a:schemeClr val="tx1"/>
          </a:solidFill>
          <a:latin typeface="+mn-lt"/>
          <a:ea typeface="+mn-ea"/>
          <a:cs typeface="+mn-cs"/>
        </a:defRPr>
      </a:lvl6pPr>
      <a:lvl7pPr marL="2743185" algn="l" defTabSz="457198" rtl="0" eaLnBrk="1" latinLnBrk="0" hangingPunct="1">
        <a:defRPr kumimoji="1" sz="1800" kern="1200">
          <a:solidFill>
            <a:schemeClr val="tx1"/>
          </a:solidFill>
          <a:latin typeface="+mn-lt"/>
          <a:ea typeface="+mn-ea"/>
          <a:cs typeface="+mn-cs"/>
        </a:defRPr>
      </a:lvl7pPr>
      <a:lvl8pPr marL="3200381" algn="l" defTabSz="457198" rtl="0" eaLnBrk="1" latinLnBrk="0" hangingPunct="1">
        <a:defRPr kumimoji="1" sz="1800" kern="1200">
          <a:solidFill>
            <a:schemeClr val="tx1"/>
          </a:solidFill>
          <a:latin typeface="+mn-lt"/>
          <a:ea typeface="+mn-ea"/>
          <a:cs typeface="+mn-cs"/>
        </a:defRPr>
      </a:lvl8pPr>
      <a:lvl9pPr marL="3657579" algn="l" defTabSz="457198"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44463" y="126206"/>
            <a:ext cx="7231034" cy="477054"/>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900">
                <a:solidFill>
                  <a:schemeClr val="tx1">
                    <a:tint val="75000"/>
                  </a:schemeClr>
                </a:solidFill>
                <a:latin typeface="Meiryo UI" panose="020B0604030504040204" pitchFamily="50" charset="-128"/>
                <a:ea typeface="Meiryo UI" panose="020B0604030504040204" pitchFamily="50" charset="-128"/>
              </a:defRPr>
            </a:lvl1pPr>
          </a:lstStyle>
          <a:p>
            <a:fld id="{A3B59521-3B6A-4E47-BA0E-9D3A27B0E4F0}" type="datetime1">
              <a:rPr lang="ja-JP" altLang="en-US" smtClean="0"/>
              <a:pPr/>
              <a:t>2025/3/28</a:t>
            </a:fld>
            <a:endParaRPr lang="ja-JP" altLang="en-US" dirty="0"/>
          </a:p>
        </p:txBody>
      </p:sp>
      <p:sp>
        <p:nvSpPr>
          <p:cNvPr id="5" name="フッター プレースホルダー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900">
                <a:solidFill>
                  <a:schemeClr val="tx1">
                    <a:tint val="75000"/>
                  </a:schemeClr>
                </a:solidFill>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7753254" y="6587005"/>
            <a:ext cx="2228850" cy="365125"/>
          </a:xfrm>
          <a:prstGeom prst="rect">
            <a:avLst/>
          </a:prstGeom>
        </p:spPr>
        <p:txBody>
          <a:bodyPr vert="horz" lIns="91440" tIns="45720" rIns="91440" bIns="45720" rtlCol="0" anchor="ctr"/>
          <a:lstStyle>
            <a:lvl1pPr algn="r">
              <a:defRPr sz="1200" b="0" u="none">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E4C18ABC-9B3A-494A-9894-3B3B791ACBB9}" type="slidenum">
              <a:rPr lang="ja-JP" altLang="en-US" smtClean="0"/>
              <a:pPr/>
              <a:t>‹#›</a:t>
            </a:fld>
            <a:endParaRPr lang="ja-JP" altLang="en-US" dirty="0"/>
          </a:p>
        </p:txBody>
      </p:sp>
      <p:cxnSp>
        <p:nvCxnSpPr>
          <p:cNvPr id="11" name="直線コネクタ 10"/>
          <p:cNvCxnSpPr/>
          <p:nvPr userDrawn="1"/>
        </p:nvCxnSpPr>
        <p:spPr>
          <a:xfrm>
            <a:off x="0" y="628659"/>
            <a:ext cx="9906000" cy="0"/>
          </a:xfrm>
          <a:prstGeom prst="line">
            <a:avLst/>
          </a:prstGeom>
          <a:ln w="444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userDrawn="1"/>
        </p:nvCxnSpPr>
        <p:spPr>
          <a:xfrm>
            <a:off x="0" y="692159"/>
            <a:ext cx="9906000" cy="0"/>
          </a:xfrm>
          <a:prstGeom prst="line">
            <a:avLst/>
          </a:prstGeom>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2567253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eiryo UI" panose="020B0604030504040204" pitchFamily="50" charset="-128"/>
          <a:ea typeface="Meiryo UI" panose="020B0604030504040204" pitchFamily="50" charset="-128"/>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eiryo UI" panose="020B0604030504040204" pitchFamily="50" charset="-128"/>
          <a:ea typeface="Meiryo UI" panose="020B0604030504040204" pitchFamily="50" charset="-128"/>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eiryo UI" panose="020B0604030504040204" pitchFamily="50" charset="-128"/>
          <a:ea typeface="Meiryo UI" panose="020B0604030504040204" pitchFamily="50" charset="-128"/>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eiryo UI" panose="020B0604030504040204" pitchFamily="50" charset="-128"/>
          <a:ea typeface="Meiryo UI" panose="020B0604030504040204" pitchFamily="50" charset="-128"/>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eiryo UI" panose="020B0604030504040204" pitchFamily="50" charset="-128"/>
          <a:ea typeface="Meiryo UI" panose="020B0604030504040204" pitchFamily="50"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44463" y="126206"/>
            <a:ext cx="7231034" cy="477054"/>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900">
                <a:solidFill>
                  <a:schemeClr val="tx1">
                    <a:tint val="75000"/>
                  </a:schemeClr>
                </a:solidFill>
                <a:latin typeface="Meiryo UI" panose="020B0604030504040204" pitchFamily="50" charset="-128"/>
                <a:ea typeface="Meiryo UI" panose="020B0604030504040204" pitchFamily="50" charset="-128"/>
              </a:defRPr>
            </a:lvl1pPr>
          </a:lstStyle>
          <a:p>
            <a:fld id="{A3B59521-3B6A-4E47-BA0E-9D3A27B0E4F0}" type="datetime1">
              <a:rPr lang="ja-JP" altLang="en-US" smtClean="0"/>
              <a:pPr/>
              <a:t>2025/3/28</a:t>
            </a:fld>
            <a:endParaRPr lang="ja-JP" altLang="en-US" dirty="0"/>
          </a:p>
        </p:txBody>
      </p:sp>
      <p:sp>
        <p:nvSpPr>
          <p:cNvPr id="5" name="フッター プレースホルダー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900">
                <a:solidFill>
                  <a:schemeClr val="tx1">
                    <a:tint val="75000"/>
                  </a:schemeClr>
                </a:solidFill>
                <a:latin typeface="Meiryo UI" panose="020B0604030504040204" pitchFamily="50" charset="-128"/>
                <a:ea typeface="Meiryo UI"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7753254" y="6587005"/>
            <a:ext cx="2228850" cy="365125"/>
          </a:xfrm>
          <a:prstGeom prst="rect">
            <a:avLst/>
          </a:prstGeom>
        </p:spPr>
        <p:txBody>
          <a:bodyPr vert="horz" lIns="91440" tIns="45720" rIns="91440" bIns="45720" rtlCol="0" anchor="ctr"/>
          <a:lstStyle>
            <a:lvl1pPr algn="r">
              <a:defRPr sz="1200" b="0" u="none">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E4C18ABC-9B3A-494A-9894-3B3B791ACBB9}" type="slidenum">
              <a:rPr lang="ja-JP" altLang="en-US" smtClean="0"/>
              <a:pPr/>
              <a:t>‹#›</a:t>
            </a:fld>
            <a:endParaRPr lang="ja-JP" altLang="en-US" dirty="0"/>
          </a:p>
        </p:txBody>
      </p:sp>
      <p:cxnSp>
        <p:nvCxnSpPr>
          <p:cNvPr id="11" name="直線コネクタ 10"/>
          <p:cNvCxnSpPr/>
          <p:nvPr userDrawn="1"/>
        </p:nvCxnSpPr>
        <p:spPr>
          <a:xfrm>
            <a:off x="0" y="628659"/>
            <a:ext cx="9906000" cy="0"/>
          </a:xfrm>
          <a:prstGeom prst="line">
            <a:avLst/>
          </a:prstGeom>
          <a:ln w="444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userDrawn="1"/>
        </p:nvCxnSpPr>
        <p:spPr>
          <a:xfrm>
            <a:off x="0" y="692159"/>
            <a:ext cx="9906000" cy="0"/>
          </a:xfrm>
          <a:prstGeom prst="line">
            <a:avLst/>
          </a:prstGeom>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20075494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eiryo UI" panose="020B0604030504040204" pitchFamily="50" charset="-128"/>
          <a:ea typeface="Meiryo UI" panose="020B0604030504040204" pitchFamily="50" charset="-128"/>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eiryo UI" panose="020B0604030504040204" pitchFamily="50" charset="-128"/>
          <a:ea typeface="Meiryo UI" panose="020B0604030504040204" pitchFamily="50" charset="-128"/>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eiryo UI" panose="020B0604030504040204" pitchFamily="50" charset="-128"/>
          <a:ea typeface="Meiryo UI" panose="020B0604030504040204" pitchFamily="50" charset="-128"/>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eiryo UI" panose="020B0604030504040204" pitchFamily="50" charset="-128"/>
          <a:ea typeface="Meiryo UI" panose="020B0604030504040204" pitchFamily="50" charset="-128"/>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eiryo UI" panose="020B0604030504040204" pitchFamily="50" charset="-128"/>
          <a:ea typeface="Meiryo UI" panose="020B0604030504040204" pitchFamily="50" charset="-128"/>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2.xml" Type="http://schemas.openxmlformats.org/officeDocument/2006/relationships/slideLayout"/><Relationship Id="rId2" Target="../notesSlides/notesSlide1.xml" Type="http://schemas.openxmlformats.org/officeDocument/2006/relationships/notesSlid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4.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3.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
          <p:cNvSpPr txBox="1">
            <a:spLocks noGrp="1"/>
          </p:cNvSpPr>
          <p:nvPr>
            <p:ph type="ctrTitle"/>
          </p:nvPr>
        </p:nvSpPr>
        <p:spPr>
          <a:xfrm>
            <a:off x="160256" y="1988980"/>
            <a:ext cx="9745744" cy="168005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CDB731"/>
              </a:buClr>
              <a:buSzPts val="3200"/>
              <a:buFont typeface="Arial"/>
              <a:buNone/>
            </a:pPr>
            <a:r>
              <a:rPr lang="ja-JP" altLang="en-US" sz="2800" dirty="0">
                <a:solidFill>
                  <a:srgbClr val="CDB731"/>
                </a:solidFill>
                <a:latin typeface="Meiryo UI" panose="020B0604030504040204" pitchFamily="50" charset="-128"/>
                <a:ea typeface="Meiryo UI" panose="020B0604030504040204" pitchFamily="50" charset="-128"/>
              </a:rPr>
              <a:t>「（キャッチーなタイトル）」の実現に向けての連携のご提案</a:t>
            </a:r>
            <a:endParaRPr lang="ja-JP" altLang="en-US" sz="2800" dirty="0">
              <a:latin typeface="Meiryo UI" panose="020B0604030504040204" pitchFamily="50" charset="-128"/>
              <a:ea typeface="Meiryo UI" panose="020B0604030504040204" pitchFamily="50" charset="-128"/>
            </a:endParaRPr>
          </a:p>
        </p:txBody>
      </p:sp>
      <p:sp>
        <p:nvSpPr>
          <p:cNvPr id="145" name="Google Shape;145;p1"/>
          <p:cNvSpPr txBox="1">
            <a:spLocks noGrp="1"/>
          </p:cNvSpPr>
          <p:nvPr>
            <p:ph type="subTitle" idx="1"/>
          </p:nvPr>
        </p:nvSpPr>
        <p:spPr>
          <a:xfrm>
            <a:off x="1485900" y="3886200"/>
            <a:ext cx="69342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2000"/>
              <a:buNone/>
            </a:pPr>
            <a:r>
              <a:rPr lang="ja-JP" altLang="en-US" sz="2000" b="1" dirty="0">
                <a:latin typeface="Meiryo UI" panose="020B0604030504040204" pitchFamily="50" charset="-128"/>
                <a:ea typeface="Meiryo UI" panose="020B0604030504040204" pitchFamily="50" charset="-128"/>
              </a:rPr>
              <a:t>年月日</a:t>
            </a:r>
            <a:endParaRPr lang="en-US" altLang="ja-JP" sz="2000" b="1" dirty="0">
              <a:latin typeface="Meiryo UI" panose="020B0604030504040204" pitchFamily="50" charset="-128"/>
              <a:ea typeface="Meiryo UI" panose="020B0604030504040204" pitchFamily="50" charset="-128"/>
            </a:endParaRPr>
          </a:p>
          <a:p>
            <a:pPr marL="0" lvl="0" indent="0" algn="ctr" rtl="0">
              <a:spcBef>
                <a:spcPts val="0"/>
              </a:spcBef>
              <a:spcAft>
                <a:spcPts val="0"/>
              </a:spcAft>
              <a:buClr>
                <a:srgbClr val="888888"/>
              </a:buClr>
              <a:buSzPts val="2000"/>
              <a:buNone/>
            </a:pPr>
            <a:r>
              <a:rPr lang="ja-JP" altLang="en-US" sz="2000" b="1" dirty="0">
                <a:latin typeface="Meiryo UI" panose="020B0604030504040204" pitchFamily="50" charset="-128"/>
                <a:ea typeface="Meiryo UI" panose="020B0604030504040204" pitchFamily="50" charset="-128"/>
              </a:rPr>
              <a:t>（大学名・研究室名）</a:t>
            </a:r>
            <a:endParaRPr lang="en-US" altLang="ja-JP" sz="2000" b="1" dirty="0">
              <a:latin typeface="Meiryo UI" panose="020B0604030504040204" pitchFamily="50" charset="-128"/>
              <a:ea typeface="Meiryo UI" panose="020B0604030504040204" pitchFamily="50" charset="-128"/>
            </a:endParaRPr>
          </a:p>
        </p:txBody>
      </p:sp>
      <p:sp>
        <p:nvSpPr>
          <p:cNvPr id="146" name="Google Shape;146;p1"/>
          <p:cNvSpPr txBox="1">
            <a:spLocks noGrp="1"/>
          </p:cNvSpPr>
          <p:nvPr>
            <p:ph type="body" idx="2"/>
          </p:nvPr>
        </p:nvSpPr>
        <p:spPr>
          <a:xfrm>
            <a:off x="4157135" y="269876"/>
            <a:ext cx="5082117" cy="533218"/>
          </a:xfrm>
          <a:prstGeom prst="rect">
            <a:avLst/>
          </a:prstGeom>
          <a:noFill/>
          <a:ln>
            <a:noFill/>
          </a:ln>
        </p:spPr>
        <p:txBody>
          <a:bodyPr spcFirstLastPara="1" wrap="square" lIns="91425" tIns="45700" rIns="91425" bIns="45700" anchor="ctr" anchorCtr="0">
            <a:normAutofit/>
          </a:bodyPr>
          <a:lstStyle/>
          <a:p>
            <a:pPr marL="0" lvl="0" indent="0" algn="r" rtl="0">
              <a:spcBef>
                <a:spcPts val="0"/>
              </a:spcBef>
              <a:spcAft>
                <a:spcPts val="0"/>
              </a:spcAft>
              <a:buClr>
                <a:schemeClr val="lt1"/>
              </a:buClr>
              <a:buSzPct val="100000"/>
              <a:buNone/>
            </a:pPr>
            <a:r>
              <a:rPr lang="ja-JP" altLang="en-US" dirty="0">
                <a:solidFill>
                  <a:schemeClr val="lt1"/>
                </a:solidFill>
              </a:rPr>
              <a:t>（提案先企業名）</a:t>
            </a:r>
            <a:r>
              <a:rPr lang="ja-JP" altLang="en-US" dirty="0">
                <a:solidFill>
                  <a:schemeClr val="lt1"/>
                </a:solidFill>
                <a:latin typeface="Meiryo UI" panose="020B0604030504040204" pitchFamily="50" charset="-128"/>
                <a:ea typeface="Meiryo UI" panose="020B0604030504040204" pitchFamily="50" charset="-128"/>
              </a:rPr>
              <a:t> </a:t>
            </a:r>
            <a:r>
              <a:rPr lang="ja-JP" dirty="0">
                <a:solidFill>
                  <a:schemeClr val="lt1"/>
                </a:solidFill>
                <a:latin typeface="Meiryo UI" panose="020B0604030504040204" pitchFamily="50" charset="-128"/>
                <a:ea typeface="Meiryo UI" panose="020B0604030504040204" pitchFamily="50" charset="-128"/>
              </a:rPr>
              <a:t>御中</a:t>
            </a:r>
            <a:endParaRPr dirty="0">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pic>
        <p:nvPicPr>
          <p:cNvPr id="1032" name="Picture 8" descr="大学 | 無料のAi・PNG白黒シルエットイラスト">
            <a:extLst>
              <a:ext uri="{FF2B5EF4-FFF2-40B4-BE49-F238E27FC236}">
                <a16:creationId xmlns:a16="http://schemas.microsoft.com/office/drawing/2014/main" id="{8AAD3D0C-79D1-5FDE-A444-5B0223FA5D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9755" y="4704064"/>
            <a:ext cx="1383058" cy="1130898"/>
          </a:xfrm>
          <a:prstGeom prst="rect">
            <a:avLst/>
          </a:prstGeom>
          <a:noFill/>
          <a:extLst>
            <a:ext uri="{909E8E84-426E-40DD-AFC4-6F175D3DCCD1}">
              <a14:hiddenFill xmlns:a14="http://schemas.microsoft.com/office/drawing/2010/main">
                <a:solidFill>
                  <a:srgbClr val="FFFFFF"/>
                </a:solidFill>
              </a14:hiddenFill>
            </a:ext>
          </a:extLst>
        </p:spPr>
      </p:pic>
      <p:sp>
        <p:nvSpPr>
          <p:cNvPr id="264" name="Google Shape;264;p9"/>
          <p:cNvSpPr txBox="1">
            <a:spLocks noGrp="1"/>
          </p:cNvSpPr>
          <p:nvPr>
            <p:ph type="body" idx="1"/>
          </p:nvPr>
        </p:nvSpPr>
        <p:spPr>
          <a:xfrm>
            <a:off x="454869" y="988105"/>
            <a:ext cx="899626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双方の</a:t>
            </a:r>
            <a:r>
              <a:rPr lang="ja-JP" altLang="en-US" b="1" dirty="0">
                <a:solidFill>
                  <a:srgbClr val="3F3F3F"/>
                </a:solidFill>
                <a:latin typeface="Meiryo UI" panose="020B0604030504040204" pitchFamily="50" charset="-128"/>
                <a:ea typeface="Meiryo UI" panose="020B0604030504040204" pitchFamily="50" charset="-128"/>
              </a:rPr>
              <a:t>連携</a:t>
            </a:r>
            <a:r>
              <a:rPr lang="ja-JP" b="1" dirty="0">
                <a:solidFill>
                  <a:srgbClr val="3F3F3F"/>
                </a:solidFill>
                <a:latin typeface="Meiryo UI" panose="020B0604030504040204" pitchFamily="50" charset="-128"/>
                <a:ea typeface="Meiryo UI" panose="020B0604030504040204" pitchFamily="50" charset="-128"/>
              </a:rPr>
              <a:t>の成果を生かし、以下のビジネスモデルによって「稼ぐしくみ」が設計できると考えました。</a:t>
            </a:r>
            <a:endParaRPr b="1" dirty="0">
              <a:solidFill>
                <a:srgbClr val="3F3F3F"/>
              </a:solidFill>
              <a:latin typeface="Meiryo UI" panose="020B0604030504040204" pitchFamily="50" charset="-128"/>
              <a:ea typeface="Meiryo UI" panose="020B0604030504040204" pitchFamily="50" charset="-128"/>
            </a:endParaRPr>
          </a:p>
        </p:txBody>
      </p:sp>
      <p:cxnSp>
        <p:nvCxnSpPr>
          <p:cNvPr id="265" name="Google Shape;265;p9"/>
          <p:cNvCxnSpPr/>
          <p:nvPr/>
        </p:nvCxnSpPr>
        <p:spPr>
          <a:xfrm>
            <a:off x="11552" y="2748586"/>
            <a:ext cx="9931133" cy="0"/>
          </a:xfrm>
          <a:prstGeom prst="straightConnector1">
            <a:avLst/>
          </a:prstGeom>
          <a:noFill/>
          <a:ln w="9525" cap="flat" cmpd="sng">
            <a:solidFill>
              <a:srgbClr val="666666"/>
            </a:solidFill>
            <a:prstDash val="dash"/>
            <a:miter lim="400000"/>
            <a:headEnd type="none" w="sm" len="sm"/>
            <a:tailEnd type="none" w="sm" len="sm"/>
          </a:ln>
        </p:spPr>
      </p:cxnSp>
      <p:cxnSp>
        <p:nvCxnSpPr>
          <p:cNvPr id="266" name="Google Shape;266;p9"/>
          <p:cNvCxnSpPr/>
          <p:nvPr/>
        </p:nvCxnSpPr>
        <p:spPr>
          <a:xfrm>
            <a:off x="3427" y="4493694"/>
            <a:ext cx="9931133" cy="0"/>
          </a:xfrm>
          <a:prstGeom prst="straightConnector1">
            <a:avLst/>
          </a:prstGeom>
          <a:noFill/>
          <a:ln w="9525" cap="flat" cmpd="sng">
            <a:solidFill>
              <a:srgbClr val="666666"/>
            </a:solidFill>
            <a:prstDash val="dash"/>
            <a:miter lim="400000"/>
            <a:headEnd type="none" w="sm" len="sm"/>
            <a:tailEnd type="none" w="sm" len="sm"/>
          </a:ln>
        </p:spPr>
      </p:cxnSp>
      <p:grpSp>
        <p:nvGrpSpPr>
          <p:cNvPr id="267" name="Google Shape;267;p9"/>
          <p:cNvGrpSpPr/>
          <p:nvPr/>
        </p:nvGrpSpPr>
        <p:grpSpPr>
          <a:xfrm>
            <a:off x="4724130" y="4807382"/>
            <a:ext cx="498550" cy="917226"/>
            <a:chOff x="2956672" y="1384595"/>
            <a:chExt cx="690300" cy="1270005"/>
          </a:xfrm>
        </p:grpSpPr>
        <p:sp>
          <p:nvSpPr>
            <p:cNvPr id="268" name="Google Shape;268;p9"/>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69" name="Google Shape;269;p9"/>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0" name="Google Shape;270;p9"/>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1" name="Google Shape;271;p9"/>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2" name="Google Shape;272;p9"/>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3" name="Google Shape;273;p9"/>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4" name="Google Shape;274;p9"/>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75" name="Google Shape;275;p9"/>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grpSp>
      <p:cxnSp>
        <p:nvCxnSpPr>
          <p:cNvPr id="276" name="Google Shape;276;p9"/>
          <p:cNvCxnSpPr/>
          <p:nvPr/>
        </p:nvCxnSpPr>
        <p:spPr>
          <a:xfrm>
            <a:off x="5398571" y="3550283"/>
            <a:ext cx="866667" cy="0"/>
          </a:xfrm>
          <a:prstGeom prst="straightConnector1">
            <a:avLst/>
          </a:prstGeom>
          <a:noFill/>
          <a:ln w="28575" cap="flat" cmpd="sng">
            <a:solidFill>
              <a:srgbClr val="000000"/>
            </a:solidFill>
            <a:prstDash val="solid"/>
            <a:miter lim="400000"/>
            <a:headEnd type="none" w="sm" len="sm"/>
            <a:tailEnd type="stealth" w="lg" len="lg"/>
          </a:ln>
        </p:spPr>
      </p:cxnSp>
      <p:sp>
        <p:nvSpPr>
          <p:cNvPr id="277" name="Google Shape;277;p9"/>
          <p:cNvSpPr txBox="1"/>
          <p:nvPr/>
        </p:nvSpPr>
        <p:spPr>
          <a:xfrm>
            <a:off x="248788" y="1476908"/>
            <a:ext cx="1580800" cy="468867"/>
          </a:xfrm>
          <a:prstGeom prst="rect">
            <a:avLst/>
          </a:prstGeom>
          <a:noFill/>
          <a:ln>
            <a:noFill/>
          </a:ln>
        </p:spPr>
        <p:txBody>
          <a:bodyPr spcFirstLastPara="1" wrap="square" lIns="66025" tIns="66025" rIns="66025" bIns="66025" anchor="ctr" anchorCtr="0">
            <a:noAutofit/>
          </a:bodyPr>
          <a:lstStyle/>
          <a:p>
            <a:pPr marL="0" marR="0" lvl="0" indent="0" algn="ctr" rtl="0">
              <a:spcBef>
                <a:spcPts val="0"/>
              </a:spcBef>
              <a:spcAft>
                <a:spcPts val="0"/>
              </a:spcAft>
              <a:buNone/>
            </a:pPr>
            <a:r>
              <a:rPr lang="ja-JP" sz="2600">
                <a:solidFill>
                  <a:srgbClr val="FFFFFF"/>
                </a:solidFill>
                <a:latin typeface="Meiryo UI" panose="020B0604030504040204" pitchFamily="50" charset="-128"/>
                <a:ea typeface="Meiryo UI" panose="020B0604030504040204" pitchFamily="50" charset="-128"/>
                <a:sym typeface="Arial"/>
              </a:rPr>
              <a:t>図解の例</a:t>
            </a:r>
            <a:endParaRPr sz="1010">
              <a:solidFill>
                <a:srgbClr val="FFFFFF"/>
              </a:solidFill>
              <a:latin typeface="Meiryo UI" panose="020B0604030504040204" pitchFamily="50" charset="-128"/>
              <a:ea typeface="Meiryo UI" panose="020B0604030504040204" pitchFamily="50" charset="-128"/>
              <a:sym typeface="Arial"/>
            </a:endParaRPr>
          </a:p>
        </p:txBody>
      </p:sp>
      <p:sp>
        <p:nvSpPr>
          <p:cNvPr id="278" name="Google Shape;278;p9"/>
          <p:cNvSpPr/>
          <p:nvPr/>
        </p:nvSpPr>
        <p:spPr>
          <a:xfrm>
            <a:off x="7221622" y="4670697"/>
            <a:ext cx="1290900" cy="518700"/>
          </a:xfrm>
          <a:prstGeom prst="wedgeRoundRectCallout">
            <a:avLst>
              <a:gd name="adj1" fmla="val -55980"/>
              <a:gd name="adj2" fmla="val 23791"/>
              <a:gd name="adj3" fmla="val 0"/>
            </a:avLst>
          </a:prstGeom>
          <a:solidFill>
            <a:srgbClr val="DCCC6E"/>
          </a:solidFill>
          <a:ln>
            <a:noFill/>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grpSp>
        <p:nvGrpSpPr>
          <p:cNvPr id="279" name="Google Shape;279;p9"/>
          <p:cNvGrpSpPr/>
          <p:nvPr/>
        </p:nvGrpSpPr>
        <p:grpSpPr>
          <a:xfrm>
            <a:off x="4774949" y="1435860"/>
            <a:ext cx="397101" cy="735179"/>
            <a:chOff x="-1" y="0"/>
            <a:chExt cx="946737" cy="1704148"/>
          </a:xfrm>
        </p:grpSpPr>
        <p:sp>
          <p:nvSpPr>
            <p:cNvPr id="280" name="Google Shape;280;p9"/>
            <p:cNvSpPr/>
            <p:nvPr/>
          </p:nvSpPr>
          <p:spPr>
            <a:xfrm>
              <a:off x="-1" y="707200"/>
              <a:ext cx="946737" cy="996948"/>
            </a:xfrm>
            <a:custGeom>
              <a:avLst/>
              <a:gdLst/>
              <a:ahLst/>
              <a:cxnLst/>
              <a:rect l="l" t="t" r="r" b="b"/>
              <a:pathLst>
                <a:path w="19735" h="21600" extrusionOk="0">
                  <a:moveTo>
                    <a:pt x="41" y="21600"/>
                  </a:moveTo>
                  <a:lnTo>
                    <a:pt x="19726" y="21600"/>
                  </a:lnTo>
                  <a:cubicBezTo>
                    <a:pt x="19726" y="21600"/>
                    <a:pt x="20425" y="0"/>
                    <a:pt x="9625" y="0"/>
                  </a:cubicBezTo>
                  <a:cubicBezTo>
                    <a:pt x="-1175" y="0"/>
                    <a:pt x="41" y="21600"/>
                    <a:pt x="41" y="21600"/>
                  </a:cubicBezTo>
                  <a:close/>
                </a:path>
              </a:pathLst>
            </a:cu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81" name="Google Shape;281;p9"/>
            <p:cNvSpPr/>
            <p:nvPr/>
          </p:nvSpPr>
          <p:spPr>
            <a:xfrm>
              <a:off x="38013" y="0"/>
              <a:ext cx="855900" cy="854700"/>
            </a:xfrm>
            <a:prstGeom prst="ellipse">
              <a:avLst/>
            </a:pr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grpSp>
      <p:sp>
        <p:nvSpPr>
          <p:cNvPr id="282" name="Google Shape;282;p9"/>
          <p:cNvSpPr txBox="1"/>
          <p:nvPr/>
        </p:nvSpPr>
        <p:spPr>
          <a:xfrm>
            <a:off x="4219668" y="2265799"/>
            <a:ext cx="1476583" cy="220133"/>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ユーザー</a:t>
            </a:r>
            <a:endParaRPr sz="1200" b="1">
              <a:solidFill>
                <a:srgbClr val="7A5D00"/>
              </a:solidFill>
              <a:latin typeface="Meiryo UI" panose="020B0604030504040204" pitchFamily="50" charset="-128"/>
              <a:ea typeface="Meiryo UI" panose="020B0604030504040204" pitchFamily="50" charset="-128"/>
              <a:sym typeface="Arial"/>
            </a:endParaRPr>
          </a:p>
        </p:txBody>
      </p:sp>
      <p:sp>
        <p:nvSpPr>
          <p:cNvPr id="283" name="Google Shape;283;p9"/>
          <p:cNvSpPr txBox="1"/>
          <p:nvPr/>
        </p:nvSpPr>
        <p:spPr>
          <a:xfrm>
            <a:off x="4136039" y="5783189"/>
            <a:ext cx="1676567"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貴社</a:t>
            </a:r>
            <a:endParaRPr sz="1200" b="1">
              <a:solidFill>
                <a:srgbClr val="7A5D00"/>
              </a:solidFill>
              <a:latin typeface="Meiryo UI" panose="020B0604030504040204" pitchFamily="50" charset="-128"/>
              <a:ea typeface="Meiryo UI" panose="020B0604030504040204" pitchFamily="50" charset="-128"/>
              <a:sym typeface="Arial"/>
            </a:endParaRPr>
          </a:p>
        </p:txBody>
      </p:sp>
      <p:sp>
        <p:nvSpPr>
          <p:cNvPr id="284" name="Google Shape;284;p9"/>
          <p:cNvSpPr txBox="1"/>
          <p:nvPr/>
        </p:nvSpPr>
        <p:spPr>
          <a:xfrm>
            <a:off x="4393136" y="4407455"/>
            <a:ext cx="363567" cy="151450"/>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運営</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285" name="Google Shape;285;p9"/>
          <p:cNvSpPr txBox="1"/>
          <p:nvPr/>
        </p:nvSpPr>
        <p:spPr>
          <a:xfrm>
            <a:off x="6889382" y="2613004"/>
            <a:ext cx="784333" cy="295750"/>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情報の流れ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286" name="Google Shape;286;p9"/>
          <p:cNvSpPr txBox="1"/>
          <p:nvPr/>
        </p:nvSpPr>
        <p:spPr>
          <a:xfrm>
            <a:off x="4491866" y="4000309"/>
            <a:ext cx="948567"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事業名</a:t>
            </a:r>
            <a:endParaRPr sz="1200" b="1">
              <a:solidFill>
                <a:srgbClr val="7A5D00"/>
              </a:solidFill>
              <a:latin typeface="Meiryo UI" panose="020B0604030504040204" pitchFamily="50" charset="-128"/>
              <a:ea typeface="Meiryo UI" panose="020B0604030504040204" pitchFamily="50" charset="-128"/>
              <a:sym typeface="Arial"/>
            </a:endParaRPr>
          </a:p>
        </p:txBody>
      </p:sp>
      <p:sp>
        <p:nvSpPr>
          <p:cNvPr id="287" name="Google Shape;287;p9"/>
          <p:cNvSpPr txBox="1"/>
          <p:nvPr/>
        </p:nvSpPr>
        <p:spPr>
          <a:xfrm>
            <a:off x="2560384" y="4000306"/>
            <a:ext cx="1290250"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顧客価値</a:t>
            </a:r>
            <a:endParaRPr sz="1200" b="1">
              <a:solidFill>
                <a:srgbClr val="7A5D00"/>
              </a:solidFill>
              <a:latin typeface="Meiryo UI" panose="020B0604030504040204" pitchFamily="50" charset="-128"/>
              <a:ea typeface="Meiryo UI" panose="020B0604030504040204" pitchFamily="50" charset="-128"/>
              <a:sym typeface="Arial"/>
            </a:endParaRPr>
          </a:p>
        </p:txBody>
      </p:sp>
      <p:sp>
        <p:nvSpPr>
          <p:cNvPr id="288" name="Google Shape;288;p9"/>
          <p:cNvSpPr txBox="1"/>
          <p:nvPr/>
        </p:nvSpPr>
        <p:spPr>
          <a:xfrm>
            <a:off x="6122146" y="4000306"/>
            <a:ext cx="1207917"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事業価値</a:t>
            </a:r>
            <a:endParaRPr sz="1200" b="1">
              <a:solidFill>
                <a:srgbClr val="7A5D00"/>
              </a:solidFill>
              <a:latin typeface="Meiryo UI" panose="020B0604030504040204" pitchFamily="50" charset="-128"/>
              <a:ea typeface="Meiryo UI" panose="020B0604030504040204" pitchFamily="50" charset="-128"/>
              <a:sym typeface="Arial"/>
            </a:endParaRPr>
          </a:p>
        </p:txBody>
      </p:sp>
      <p:sp>
        <p:nvSpPr>
          <p:cNvPr id="289" name="Google Shape;289;p9"/>
          <p:cNvSpPr txBox="1"/>
          <p:nvPr/>
        </p:nvSpPr>
        <p:spPr>
          <a:xfrm>
            <a:off x="8788605" y="1977935"/>
            <a:ext cx="836767" cy="198250"/>
          </a:xfrm>
          <a:prstGeom prst="rect">
            <a:avLst/>
          </a:prstGeom>
          <a:noFill/>
          <a:ln>
            <a:noFill/>
          </a:ln>
        </p:spPr>
        <p:txBody>
          <a:bodyPr spcFirstLastPara="1" wrap="square" lIns="26100" tIns="26100" rIns="26100" bIns="26100" anchor="ctr" anchorCtr="0">
            <a:noAutofit/>
          </a:bodyPr>
          <a:lstStyle/>
          <a:p>
            <a:pPr marL="0" marR="0" lvl="0" indent="0" algn="r" rtl="0">
              <a:spcBef>
                <a:spcPts val="0"/>
              </a:spcBef>
              <a:spcAft>
                <a:spcPts val="0"/>
              </a:spcAft>
              <a:buNone/>
            </a:pPr>
            <a:r>
              <a:rPr lang="ja-JP" sz="1372">
                <a:solidFill>
                  <a:srgbClr val="999999"/>
                </a:solidFill>
                <a:latin typeface="Meiryo UI" panose="020B0604030504040204" pitchFamily="50" charset="-128"/>
                <a:ea typeface="Meiryo UI" panose="020B0604030504040204" pitchFamily="50" charset="-128"/>
                <a:sym typeface="Arial"/>
              </a:rPr>
              <a:t>利用者</a:t>
            </a:r>
            <a:endParaRPr sz="1372">
              <a:solidFill>
                <a:srgbClr val="999999"/>
              </a:solidFill>
              <a:latin typeface="Meiryo UI" panose="020B0604030504040204" pitchFamily="50" charset="-128"/>
              <a:ea typeface="Meiryo UI" panose="020B0604030504040204" pitchFamily="50" charset="-128"/>
              <a:sym typeface="Arial"/>
            </a:endParaRPr>
          </a:p>
        </p:txBody>
      </p:sp>
      <p:sp>
        <p:nvSpPr>
          <p:cNvPr id="290" name="Google Shape;290;p9"/>
          <p:cNvSpPr txBox="1"/>
          <p:nvPr/>
        </p:nvSpPr>
        <p:spPr>
          <a:xfrm>
            <a:off x="8812669" y="3525375"/>
            <a:ext cx="836767" cy="198250"/>
          </a:xfrm>
          <a:prstGeom prst="rect">
            <a:avLst/>
          </a:prstGeom>
          <a:noFill/>
          <a:ln>
            <a:noFill/>
          </a:ln>
        </p:spPr>
        <p:txBody>
          <a:bodyPr spcFirstLastPara="1" wrap="square" lIns="26100" tIns="26100" rIns="26100" bIns="26100" anchor="ctr" anchorCtr="0">
            <a:noAutofit/>
          </a:bodyPr>
          <a:lstStyle/>
          <a:p>
            <a:pPr marL="0" marR="0" lvl="0" indent="0" algn="r" rtl="0">
              <a:spcBef>
                <a:spcPts val="0"/>
              </a:spcBef>
              <a:spcAft>
                <a:spcPts val="0"/>
              </a:spcAft>
              <a:buNone/>
            </a:pPr>
            <a:r>
              <a:rPr lang="ja-JP" sz="1372">
                <a:solidFill>
                  <a:srgbClr val="999999"/>
                </a:solidFill>
                <a:latin typeface="Meiryo UI" panose="020B0604030504040204" pitchFamily="50" charset="-128"/>
                <a:ea typeface="Meiryo UI" panose="020B0604030504040204" pitchFamily="50" charset="-128"/>
                <a:sym typeface="Arial"/>
              </a:rPr>
              <a:t>事業</a:t>
            </a:r>
            <a:endParaRPr sz="1372">
              <a:solidFill>
                <a:srgbClr val="999999"/>
              </a:solidFill>
              <a:latin typeface="Meiryo UI" panose="020B0604030504040204" pitchFamily="50" charset="-128"/>
              <a:ea typeface="Meiryo UI" panose="020B0604030504040204" pitchFamily="50" charset="-128"/>
              <a:sym typeface="Arial"/>
            </a:endParaRPr>
          </a:p>
        </p:txBody>
      </p:sp>
      <p:sp>
        <p:nvSpPr>
          <p:cNvPr id="291" name="Google Shape;291;p9"/>
          <p:cNvSpPr txBox="1"/>
          <p:nvPr/>
        </p:nvSpPr>
        <p:spPr>
          <a:xfrm>
            <a:off x="8812669" y="5265018"/>
            <a:ext cx="836767" cy="198250"/>
          </a:xfrm>
          <a:prstGeom prst="rect">
            <a:avLst/>
          </a:prstGeom>
          <a:noFill/>
          <a:ln>
            <a:noFill/>
          </a:ln>
        </p:spPr>
        <p:txBody>
          <a:bodyPr spcFirstLastPara="1" wrap="square" lIns="26100" tIns="26100" rIns="26100" bIns="26100" anchor="ctr" anchorCtr="0">
            <a:noAutofit/>
          </a:bodyPr>
          <a:lstStyle/>
          <a:p>
            <a:pPr marL="0" marR="0" lvl="0" indent="0" algn="r" rtl="0">
              <a:spcBef>
                <a:spcPts val="0"/>
              </a:spcBef>
              <a:spcAft>
                <a:spcPts val="0"/>
              </a:spcAft>
              <a:buNone/>
            </a:pPr>
            <a:r>
              <a:rPr lang="ja-JP" sz="1372">
                <a:solidFill>
                  <a:srgbClr val="999999"/>
                </a:solidFill>
                <a:latin typeface="Meiryo UI" panose="020B0604030504040204" pitchFamily="50" charset="-128"/>
                <a:ea typeface="Meiryo UI" panose="020B0604030504040204" pitchFamily="50" charset="-128"/>
                <a:sym typeface="Arial"/>
              </a:rPr>
              <a:t>事業者</a:t>
            </a:r>
            <a:endParaRPr sz="1372">
              <a:solidFill>
                <a:srgbClr val="999999"/>
              </a:solidFill>
              <a:latin typeface="Meiryo UI" panose="020B0604030504040204" pitchFamily="50" charset="-128"/>
              <a:ea typeface="Meiryo UI" panose="020B0604030504040204" pitchFamily="50" charset="-128"/>
              <a:sym typeface="Arial"/>
            </a:endParaRPr>
          </a:p>
        </p:txBody>
      </p:sp>
      <p:cxnSp>
        <p:nvCxnSpPr>
          <p:cNvPr id="292" name="Google Shape;292;p9"/>
          <p:cNvCxnSpPr/>
          <p:nvPr/>
        </p:nvCxnSpPr>
        <p:spPr>
          <a:xfrm>
            <a:off x="3629644" y="3574972"/>
            <a:ext cx="911083" cy="0"/>
          </a:xfrm>
          <a:prstGeom prst="straightConnector1">
            <a:avLst/>
          </a:prstGeom>
          <a:noFill/>
          <a:ln w="28575" cap="flat" cmpd="sng">
            <a:solidFill>
              <a:srgbClr val="000000"/>
            </a:solidFill>
            <a:prstDash val="solid"/>
            <a:miter lim="400000"/>
            <a:headEnd type="oval" w="lg" len="lg"/>
            <a:tailEnd type="none" w="sm" len="sm"/>
          </a:ln>
        </p:spPr>
      </p:cxnSp>
      <p:cxnSp>
        <p:nvCxnSpPr>
          <p:cNvPr id="293" name="Google Shape;293;p9"/>
          <p:cNvCxnSpPr/>
          <p:nvPr/>
        </p:nvCxnSpPr>
        <p:spPr>
          <a:xfrm>
            <a:off x="4846486" y="2532558"/>
            <a:ext cx="0" cy="468000"/>
          </a:xfrm>
          <a:prstGeom prst="straightConnector1">
            <a:avLst/>
          </a:prstGeom>
          <a:noFill/>
          <a:ln w="28575" cap="flat" cmpd="sng">
            <a:solidFill>
              <a:srgbClr val="000000"/>
            </a:solidFill>
            <a:prstDash val="solid"/>
            <a:miter lim="400000"/>
            <a:headEnd type="none" w="sm" len="sm"/>
            <a:tailEnd type="stealth" w="med" len="med"/>
          </a:ln>
        </p:spPr>
      </p:cxnSp>
      <p:cxnSp>
        <p:nvCxnSpPr>
          <p:cNvPr id="294" name="Google Shape;294;p9"/>
          <p:cNvCxnSpPr/>
          <p:nvPr/>
        </p:nvCxnSpPr>
        <p:spPr>
          <a:xfrm rot="10800000">
            <a:off x="4836787" y="4280819"/>
            <a:ext cx="0" cy="468000"/>
          </a:xfrm>
          <a:prstGeom prst="straightConnector1">
            <a:avLst/>
          </a:prstGeom>
          <a:noFill/>
          <a:ln w="28575" cap="flat" cmpd="sng">
            <a:solidFill>
              <a:srgbClr val="000000"/>
            </a:solidFill>
            <a:prstDash val="solid"/>
            <a:miter lim="400000"/>
            <a:headEnd type="none" w="sm" len="sm"/>
            <a:tailEnd type="stealth" w="med" len="med"/>
          </a:ln>
        </p:spPr>
      </p:cxnSp>
      <p:sp>
        <p:nvSpPr>
          <p:cNvPr id="295" name="Google Shape;295;p9"/>
          <p:cNvSpPr/>
          <p:nvPr/>
        </p:nvSpPr>
        <p:spPr>
          <a:xfrm>
            <a:off x="4740320" y="4392758"/>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grpSp>
        <p:nvGrpSpPr>
          <p:cNvPr id="296" name="Google Shape;296;p9"/>
          <p:cNvGrpSpPr/>
          <p:nvPr/>
        </p:nvGrpSpPr>
        <p:grpSpPr>
          <a:xfrm>
            <a:off x="6470273" y="4807382"/>
            <a:ext cx="498550" cy="917226"/>
            <a:chOff x="2956672" y="1384595"/>
            <a:chExt cx="690300" cy="1270005"/>
          </a:xfrm>
        </p:grpSpPr>
        <p:sp>
          <p:nvSpPr>
            <p:cNvPr id="297" name="Google Shape;297;p9"/>
            <p:cNvSpPr/>
            <p:nvPr/>
          </p:nvSpPr>
          <p:spPr>
            <a:xfrm>
              <a:off x="2956672" y="1384595"/>
              <a:ext cx="690300" cy="12645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98" name="Google Shape;298;p9"/>
            <p:cNvSpPr/>
            <p:nvPr/>
          </p:nvSpPr>
          <p:spPr>
            <a:xfrm>
              <a:off x="3074025"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299" name="Google Shape;299;p9"/>
            <p:cNvSpPr/>
            <p:nvPr/>
          </p:nvSpPr>
          <p:spPr>
            <a:xfrm>
              <a:off x="3347800" y="1509800"/>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00" name="Google Shape;300;p9"/>
            <p:cNvSpPr/>
            <p:nvPr/>
          </p:nvSpPr>
          <p:spPr>
            <a:xfrm>
              <a:off x="3074025"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01" name="Google Shape;301;p9"/>
            <p:cNvSpPr/>
            <p:nvPr/>
          </p:nvSpPr>
          <p:spPr>
            <a:xfrm>
              <a:off x="3347800" y="1796002"/>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02" name="Google Shape;302;p9"/>
            <p:cNvSpPr/>
            <p:nvPr/>
          </p:nvSpPr>
          <p:spPr>
            <a:xfrm>
              <a:off x="3074025"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03" name="Google Shape;303;p9"/>
            <p:cNvSpPr/>
            <p:nvPr/>
          </p:nvSpPr>
          <p:spPr>
            <a:xfrm>
              <a:off x="3347800" y="2082204"/>
              <a:ext cx="181800" cy="187200"/>
            </a:xfrm>
            <a:prstGeom prst="rect">
              <a:avLst/>
            </a:prstGeom>
            <a:solidFill>
              <a:srgbClr val="FFFFFF"/>
            </a:solid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04" name="Google Shape;304;p9"/>
            <p:cNvSpPr/>
            <p:nvPr/>
          </p:nvSpPr>
          <p:spPr>
            <a:xfrm>
              <a:off x="3130500" y="2419100"/>
              <a:ext cx="345300" cy="235500"/>
            </a:xfrm>
            <a:prstGeom prst="rect">
              <a:avLst/>
            </a:prstGeom>
            <a:noFill/>
            <a:ln w="1905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grpSp>
      <p:sp>
        <p:nvSpPr>
          <p:cNvPr id="305" name="Google Shape;305;p9"/>
          <p:cNvSpPr txBox="1"/>
          <p:nvPr/>
        </p:nvSpPr>
        <p:spPr>
          <a:xfrm>
            <a:off x="5882182" y="5783189"/>
            <a:ext cx="1676567"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関係会社など</a:t>
            </a:r>
            <a:endParaRPr sz="1200" b="1">
              <a:solidFill>
                <a:srgbClr val="7A5D00"/>
              </a:solidFill>
              <a:latin typeface="Meiryo UI" panose="020B0604030504040204" pitchFamily="50" charset="-128"/>
              <a:ea typeface="Meiryo UI" panose="020B0604030504040204" pitchFamily="50" charset="-128"/>
              <a:sym typeface="Arial"/>
            </a:endParaRPr>
          </a:p>
        </p:txBody>
      </p:sp>
      <p:cxnSp>
        <p:nvCxnSpPr>
          <p:cNvPr id="306" name="Google Shape;306;p9"/>
          <p:cNvCxnSpPr/>
          <p:nvPr/>
        </p:nvCxnSpPr>
        <p:spPr>
          <a:xfrm>
            <a:off x="5386979" y="5269513"/>
            <a:ext cx="911083" cy="0"/>
          </a:xfrm>
          <a:prstGeom prst="straightConnector1">
            <a:avLst/>
          </a:prstGeom>
          <a:noFill/>
          <a:ln w="28575" cap="flat" cmpd="sng">
            <a:solidFill>
              <a:srgbClr val="000000"/>
            </a:solidFill>
            <a:prstDash val="solid"/>
            <a:miter lim="400000"/>
            <a:headEnd type="stealth" w="med" len="med"/>
            <a:tailEnd type="none" w="sm" len="sm"/>
          </a:ln>
        </p:spPr>
      </p:cxnSp>
      <p:sp>
        <p:nvSpPr>
          <p:cNvPr id="307" name="Google Shape;307;p9"/>
          <p:cNvSpPr/>
          <p:nvPr/>
        </p:nvSpPr>
        <p:spPr>
          <a:xfrm>
            <a:off x="5746111" y="5175452"/>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sp>
        <p:nvSpPr>
          <p:cNvPr id="317" name="Google Shape;317;p9"/>
          <p:cNvSpPr txBox="1"/>
          <p:nvPr/>
        </p:nvSpPr>
        <p:spPr>
          <a:xfrm>
            <a:off x="2367510" y="5783189"/>
            <a:ext cx="1676567" cy="220133"/>
          </a:xfrm>
          <a:prstGeom prst="rect">
            <a:avLst/>
          </a:prstGeom>
          <a:no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altLang="en-US" sz="1200" b="1" dirty="0">
                <a:solidFill>
                  <a:srgbClr val="7A5D00"/>
                </a:solidFill>
                <a:latin typeface="Meiryo UI" panose="020B0604030504040204" pitchFamily="50" charset="-128"/>
                <a:ea typeface="Meiryo UI" panose="020B0604030504040204" pitchFamily="50" charset="-128"/>
                <a:sym typeface="Arial"/>
              </a:rPr>
              <a:t>本学</a:t>
            </a:r>
            <a:endParaRPr sz="1200" b="1" dirty="0">
              <a:solidFill>
                <a:srgbClr val="7A5D00"/>
              </a:solidFill>
              <a:latin typeface="Meiryo UI" panose="020B0604030504040204" pitchFamily="50" charset="-128"/>
              <a:ea typeface="Meiryo UI" panose="020B0604030504040204" pitchFamily="50" charset="-128"/>
              <a:sym typeface="Arial"/>
            </a:endParaRPr>
          </a:p>
        </p:txBody>
      </p:sp>
      <p:cxnSp>
        <p:nvCxnSpPr>
          <p:cNvPr id="318" name="Google Shape;318;p9"/>
          <p:cNvCxnSpPr/>
          <p:nvPr/>
        </p:nvCxnSpPr>
        <p:spPr>
          <a:xfrm>
            <a:off x="3736985" y="5269513"/>
            <a:ext cx="828000" cy="0"/>
          </a:xfrm>
          <a:prstGeom prst="straightConnector1">
            <a:avLst/>
          </a:prstGeom>
          <a:noFill/>
          <a:ln w="28575" cap="flat" cmpd="sng">
            <a:solidFill>
              <a:srgbClr val="000000"/>
            </a:solidFill>
            <a:prstDash val="solid"/>
            <a:miter lim="400000"/>
            <a:headEnd type="stealth" w="med" len="med"/>
            <a:tailEnd type="none" w="sm" len="sm"/>
          </a:ln>
        </p:spPr>
      </p:cxnSp>
      <p:sp>
        <p:nvSpPr>
          <p:cNvPr id="319" name="Google Shape;319;p9"/>
          <p:cNvSpPr/>
          <p:nvPr/>
        </p:nvSpPr>
        <p:spPr>
          <a:xfrm>
            <a:off x="4062252" y="5175452"/>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cxnSp>
        <p:nvCxnSpPr>
          <p:cNvPr id="320" name="Google Shape;320;p9"/>
          <p:cNvCxnSpPr/>
          <p:nvPr/>
        </p:nvCxnSpPr>
        <p:spPr>
          <a:xfrm rot="10800000">
            <a:off x="3211115" y="4280819"/>
            <a:ext cx="0" cy="468000"/>
          </a:xfrm>
          <a:prstGeom prst="straightConnector1">
            <a:avLst/>
          </a:prstGeom>
          <a:noFill/>
          <a:ln w="28575" cap="flat" cmpd="sng">
            <a:solidFill>
              <a:srgbClr val="000000"/>
            </a:solidFill>
            <a:prstDash val="solid"/>
            <a:miter lim="400000"/>
            <a:headEnd type="none" w="sm" len="sm"/>
            <a:tailEnd type="stealth" w="med" len="med"/>
          </a:ln>
        </p:spPr>
      </p:cxnSp>
      <p:sp>
        <p:nvSpPr>
          <p:cNvPr id="321" name="Google Shape;321;p9"/>
          <p:cNvSpPr/>
          <p:nvPr/>
        </p:nvSpPr>
        <p:spPr>
          <a:xfrm>
            <a:off x="3114648" y="4392758"/>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sp>
        <p:nvSpPr>
          <p:cNvPr id="322" name="Google Shape;322;p9"/>
          <p:cNvSpPr txBox="1"/>
          <p:nvPr/>
        </p:nvSpPr>
        <p:spPr>
          <a:xfrm>
            <a:off x="2287026" y="4371757"/>
            <a:ext cx="770900" cy="262383"/>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カネの流れ</a:t>
            </a:r>
            <a:endParaRPr sz="1010">
              <a:solidFill>
                <a:srgbClr val="000000"/>
              </a:solidFill>
              <a:latin typeface="Meiryo UI" panose="020B0604030504040204" pitchFamily="50" charset="-128"/>
              <a:ea typeface="Meiryo UI" panose="020B0604030504040204" pitchFamily="50" charset="-128"/>
              <a:sym typeface="Arial"/>
            </a:endParaRPr>
          </a:p>
        </p:txBody>
      </p:sp>
      <p:cxnSp>
        <p:nvCxnSpPr>
          <p:cNvPr id="323" name="Google Shape;323;p9"/>
          <p:cNvCxnSpPr/>
          <p:nvPr/>
        </p:nvCxnSpPr>
        <p:spPr>
          <a:xfrm rot="10800000">
            <a:off x="6723112" y="4280819"/>
            <a:ext cx="0" cy="468000"/>
          </a:xfrm>
          <a:prstGeom prst="straightConnector1">
            <a:avLst/>
          </a:prstGeom>
          <a:noFill/>
          <a:ln w="28575" cap="flat" cmpd="sng">
            <a:solidFill>
              <a:srgbClr val="000000"/>
            </a:solidFill>
            <a:prstDash val="solid"/>
            <a:miter lim="400000"/>
            <a:headEnd type="none" w="sm" len="sm"/>
            <a:tailEnd type="stealth" w="med" len="med"/>
          </a:ln>
        </p:spPr>
      </p:cxnSp>
      <p:sp>
        <p:nvSpPr>
          <p:cNvPr id="324" name="Google Shape;324;p9"/>
          <p:cNvSpPr/>
          <p:nvPr/>
        </p:nvSpPr>
        <p:spPr>
          <a:xfrm>
            <a:off x="6636768" y="4386018"/>
            <a:ext cx="178750" cy="178750"/>
          </a:xfrm>
          <a:prstGeom prst="rect">
            <a:avLst/>
          </a:prstGeom>
          <a:solidFill>
            <a:srgbClr val="DCCC6E"/>
          </a:solidFill>
          <a:ln w="28575" cap="flat" cmpd="sng">
            <a:solidFill>
              <a:srgbClr val="000000"/>
            </a:solidFill>
            <a:prstDash val="solid"/>
            <a:round/>
            <a:headEnd type="none" w="sm" len="sm"/>
            <a:tailEnd type="none" w="sm" len="sm"/>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25" name="Google Shape;325;p9"/>
          <p:cNvSpPr/>
          <p:nvPr/>
        </p:nvSpPr>
        <p:spPr>
          <a:xfrm>
            <a:off x="4746443" y="2648452"/>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cxnSp>
        <p:nvCxnSpPr>
          <p:cNvPr id="326" name="Google Shape;326;p9"/>
          <p:cNvCxnSpPr/>
          <p:nvPr/>
        </p:nvCxnSpPr>
        <p:spPr>
          <a:xfrm rot="10800000">
            <a:off x="5108801" y="2532558"/>
            <a:ext cx="0" cy="468000"/>
          </a:xfrm>
          <a:prstGeom prst="straightConnector1">
            <a:avLst/>
          </a:prstGeom>
          <a:noFill/>
          <a:ln w="28575" cap="flat" cmpd="sng">
            <a:solidFill>
              <a:srgbClr val="000000"/>
            </a:solidFill>
            <a:prstDash val="solid"/>
            <a:miter lim="400000"/>
            <a:headEnd type="none" w="sm" len="sm"/>
            <a:tailEnd type="stealth" w="med" len="med"/>
          </a:ln>
        </p:spPr>
      </p:cxnSp>
      <p:sp>
        <p:nvSpPr>
          <p:cNvPr id="327" name="Google Shape;327;p9"/>
          <p:cNvSpPr/>
          <p:nvPr/>
        </p:nvSpPr>
        <p:spPr>
          <a:xfrm>
            <a:off x="5022456" y="2676427"/>
            <a:ext cx="178750" cy="178750"/>
          </a:xfrm>
          <a:prstGeom prst="rect">
            <a:avLst/>
          </a:prstGeom>
          <a:solidFill>
            <a:srgbClr val="DCCC6E"/>
          </a:solidFill>
          <a:ln w="28575" cap="flat" cmpd="sng">
            <a:solidFill>
              <a:srgbClr val="000000"/>
            </a:solidFill>
            <a:prstDash val="solid"/>
            <a:round/>
            <a:headEnd type="none" w="sm" len="sm"/>
            <a:tailEnd type="none" w="sm" len="sm"/>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28" name="Google Shape;328;p9"/>
          <p:cNvSpPr txBox="1"/>
          <p:nvPr/>
        </p:nvSpPr>
        <p:spPr>
          <a:xfrm>
            <a:off x="5242436" y="2643972"/>
            <a:ext cx="753133" cy="221000"/>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情報の流れ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29" name="Google Shape;329;p9"/>
          <p:cNvSpPr txBox="1"/>
          <p:nvPr/>
        </p:nvSpPr>
        <p:spPr>
          <a:xfrm>
            <a:off x="5221823" y="4407455"/>
            <a:ext cx="363567" cy="151450"/>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売上</a:t>
            </a:r>
            <a:endParaRPr sz="1010">
              <a:solidFill>
                <a:srgbClr val="000000"/>
              </a:solidFill>
              <a:latin typeface="Meiryo UI" panose="020B0604030504040204" pitchFamily="50" charset="-128"/>
              <a:ea typeface="Meiryo UI" panose="020B0604030504040204" pitchFamily="50" charset="-128"/>
              <a:sym typeface="Arial"/>
            </a:endParaRPr>
          </a:p>
        </p:txBody>
      </p:sp>
      <p:cxnSp>
        <p:nvCxnSpPr>
          <p:cNvPr id="330" name="Google Shape;330;p9"/>
          <p:cNvCxnSpPr/>
          <p:nvPr/>
        </p:nvCxnSpPr>
        <p:spPr>
          <a:xfrm rot="10800000">
            <a:off x="5099748" y="4280819"/>
            <a:ext cx="0" cy="468000"/>
          </a:xfrm>
          <a:prstGeom prst="straightConnector1">
            <a:avLst/>
          </a:prstGeom>
          <a:noFill/>
          <a:ln w="28575" cap="flat" cmpd="sng">
            <a:solidFill>
              <a:srgbClr val="000000"/>
            </a:solidFill>
            <a:prstDash val="solid"/>
            <a:miter lim="400000"/>
            <a:headEnd type="stealth" w="sm" len="sm"/>
            <a:tailEnd type="none" w="sm" len="sm"/>
          </a:ln>
        </p:spPr>
      </p:cxnSp>
      <p:sp>
        <p:nvSpPr>
          <p:cNvPr id="331" name="Google Shape;331;p9"/>
          <p:cNvSpPr/>
          <p:nvPr/>
        </p:nvSpPr>
        <p:spPr>
          <a:xfrm>
            <a:off x="5003281" y="4392758"/>
            <a:ext cx="192833" cy="1982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sp>
        <p:nvSpPr>
          <p:cNvPr id="332" name="Google Shape;332;p9"/>
          <p:cNvSpPr/>
          <p:nvPr/>
        </p:nvSpPr>
        <p:spPr>
          <a:xfrm>
            <a:off x="1468313" y="3305920"/>
            <a:ext cx="1290900" cy="505917"/>
          </a:xfrm>
          <a:prstGeom prst="wedgeRoundRectCallout">
            <a:avLst>
              <a:gd name="adj1" fmla="val 59677"/>
              <a:gd name="adj2" fmla="val 23791"/>
              <a:gd name="adj3" fmla="val 0"/>
            </a:avLst>
          </a:prstGeom>
          <a:solidFill>
            <a:srgbClr val="DCCC6E"/>
          </a:solidFill>
          <a:ln>
            <a:noFill/>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33" name="Google Shape;333;p9"/>
          <p:cNvSpPr/>
          <p:nvPr/>
        </p:nvSpPr>
        <p:spPr>
          <a:xfrm>
            <a:off x="7595563" y="1887985"/>
            <a:ext cx="1244533" cy="505917"/>
          </a:xfrm>
          <a:prstGeom prst="wedgeRoundRectCallout">
            <a:avLst>
              <a:gd name="adj1" fmla="val -66848"/>
              <a:gd name="adj2" fmla="val 84421"/>
              <a:gd name="adj3" fmla="val 0"/>
            </a:avLst>
          </a:prstGeom>
          <a:solidFill>
            <a:srgbClr val="DCCC6E"/>
          </a:solidFill>
          <a:ln>
            <a:noFill/>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grpSp>
        <p:nvGrpSpPr>
          <p:cNvPr id="334" name="Google Shape;334;p9"/>
          <p:cNvGrpSpPr/>
          <p:nvPr/>
        </p:nvGrpSpPr>
        <p:grpSpPr>
          <a:xfrm>
            <a:off x="6506268" y="1435860"/>
            <a:ext cx="397101" cy="735179"/>
            <a:chOff x="-1" y="0"/>
            <a:chExt cx="946737" cy="1704148"/>
          </a:xfrm>
        </p:grpSpPr>
        <p:sp>
          <p:nvSpPr>
            <p:cNvPr id="335" name="Google Shape;335;p9"/>
            <p:cNvSpPr/>
            <p:nvPr/>
          </p:nvSpPr>
          <p:spPr>
            <a:xfrm>
              <a:off x="-1" y="707200"/>
              <a:ext cx="946737" cy="996948"/>
            </a:xfrm>
            <a:custGeom>
              <a:avLst/>
              <a:gdLst/>
              <a:ahLst/>
              <a:cxnLst/>
              <a:rect l="l" t="t" r="r" b="b"/>
              <a:pathLst>
                <a:path w="19735" h="21600" extrusionOk="0">
                  <a:moveTo>
                    <a:pt x="41" y="21600"/>
                  </a:moveTo>
                  <a:lnTo>
                    <a:pt x="19726" y="21600"/>
                  </a:lnTo>
                  <a:cubicBezTo>
                    <a:pt x="19726" y="21600"/>
                    <a:pt x="20425" y="0"/>
                    <a:pt x="9625" y="0"/>
                  </a:cubicBezTo>
                  <a:cubicBezTo>
                    <a:pt x="-1175" y="0"/>
                    <a:pt x="41" y="21600"/>
                    <a:pt x="41" y="21600"/>
                  </a:cubicBezTo>
                  <a:close/>
                </a:path>
              </a:pathLst>
            </a:cu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36" name="Google Shape;336;p9"/>
            <p:cNvSpPr/>
            <p:nvPr/>
          </p:nvSpPr>
          <p:spPr>
            <a:xfrm>
              <a:off x="38013" y="0"/>
              <a:ext cx="855900" cy="854700"/>
            </a:xfrm>
            <a:prstGeom prst="ellipse">
              <a:avLst/>
            </a:prstGeom>
            <a:solidFill>
              <a:srgbClr val="FFFFFF"/>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grpSp>
      <p:sp>
        <p:nvSpPr>
          <p:cNvPr id="337" name="Google Shape;337;p9"/>
          <p:cNvSpPr txBox="1"/>
          <p:nvPr/>
        </p:nvSpPr>
        <p:spPr>
          <a:xfrm>
            <a:off x="5995608" y="2265799"/>
            <a:ext cx="1476583" cy="220133"/>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200" b="1">
                <a:solidFill>
                  <a:srgbClr val="7A5D00"/>
                </a:solidFill>
                <a:latin typeface="Meiryo UI" panose="020B0604030504040204" pitchFamily="50" charset="-128"/>
                <a:ea typeface="Meiryo UI" panose="020B0604030504040204" pitchFamily="50" charset="-128"/>
                <a:sym typeface="Arial"/>
              </a:rPr>
              <a:t>関係者など</a:t>
            </a:r>
            <a:endParaRPr sz="1200" b="1">
              <a:solidFill>
                <a:srgbClr val="7A5D00"/>
              </a:solidFill>
              <a:latin typeface="Meiryo UI" panose="020B0604030504040204" pitchFamily="50" charset="-128"/>
              <a:ea typeface="Meiryo UI" panose="020B0604030504040204" pitchFamily="50" charset="-128"/>
              <a:sym typeface="Arial"/>
            </a:endParaRPr>
          </a:p>
        </p:txBody>
      </p:sp>
      <p:grpSp>
        <p:nvGrpSpPr>
          <p:cNvPr id="338" name="Google Shape;338;p9"/>
          <p:cNvGrpSpPr/>
          <p:nvPr/>
        </p:nvGrpSpPr>
        <p:grpSpPr>
          <a:xfrm>
            <a:off x="6468117" y="3031079"/>
            <a:ext cx="515883" cy="913250"/>
            <a:chOff x="7155962" y="1384607"/>
            <a:chExt cx="714300" cy="1264500"/>
          </a:xfrm>
        </p:grpSpPr>
        <p:sp>
          <p:nvSpPr>
            <p:cNvPr id="339" name="Google Shape;339;p9"/>
            <p:cNvSpPr/>
            <p:nvPr/>
          </p:nvSpPr>
          <p:spPr>
            <a:xfrm>
              <a:off x="7167935" y="1716206"/>
              <a:ext cx="690300" cy="909900"/>
            </a:xfrm>
            <a:prstGeom prst="rect">
              <a:avLst/>
            </a:prstGeom>
            <a:solidFill>
              <a:srgbClr val="DCCC6E"/>
            </a:solidFill>
            <a:ln>
              <a:noFill/>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40" name="Google Shape;340;p9"/>
            <p:cNvSpPr/>
            <p:nvPr/>
          </p:nvSpPr>
          <p:spPr>
            <a:xfrm>
              <a:off x="7167935" y="1384607"/>
              <a:ext cx="690300" cy="1264500"/>
            </a:xfrm>
            <a:prstGeom prst="rect">
              <a:avLst/>
            </a:prstGeom>
            <a:no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cxnSp>
          <p:nvCxnSpPr>
            <p:cNvPr id="341" name="Google Shape;341;p9"/>
            <p:cNvCxnSpPr/>
            <p:nvPr/>
          </p:nvCxnSpPr>
          <p:spPr>
            <a:xfrm>
              <a:off x="7155962" y="1725294"/>
              <a:ext cx="714300" cy="0"/>
            </a:xfrm>
            <a:prstGeom prst="straightConnector1">
              <a:avLst/>
            </a:prstGeom>
            <a:noFill/>
            <a:ln w="19050" cap="flat" cmpd="sng">
              <a:solidFill>
                <a:srgbClr val="000000"/>
              </a:solidFill>
              <a:prstDash val="solid"/>
              <a:miter lim="400000"/>
              <a:headEnd type="none" w="sm" len="sm"/>
              <a:tailEnd type="none" w="sm" len="sm"/>
            </a:ln>
          </p:spPr>
        </p:cxnSp>
      </p:grpSp>
      <p:sp>
        <p:nvSpPr>
          <p:cNvPr id="342" name="Google Shape;342;p9"/>
          <p:cNvSpPr/>
          <p:nvPr/>
        </p:nvSpPr>
        <p:spPr>
          <a:xfrm>
            <a:off x="2938306" y="3311467"/>
            <a:ext cx="541233" cy="555967"/>
          </a:xfrm>
          <a:prstGeom prst="ellipse">
            <a:avLst/>
          </a:prstGeom>
          <a:solidFill>
            <a:srgbClr val="DCCC6E"/>
          </a:solid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43" name="Google Shape;343;p9"/>
          <p:cNvSpPr/>
          <p:nvPr/>
        </p:nvSpPr>
        <p:spPr>
          <a:xfrm>
            <a:off x="5726487" y="3462935"/>
            <a:ext cx="178750" cy="178750"/>
          </a:xfrm>
          <a:prstGeom prst="rect">
            <a:avLst/>
          </a:prstGeom>
          <a:solidFill>
            <a:srgbClr val="DCCC6E"/>
          </a:solidFill>
          <a:ln w="28575" cap="flat" cmpd="sng">
            <a:solidFill>
              <a:srgbClr val="000000"/>
            </a:solidFill>
            <a:prstDash val="solid"/>
            <a:round/>
            <a:headEnd type="none" w="sm" len="sm"/>
            <a:tailEnd type="none" w="sm" len="sm"/>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cxnSp>
        <p:nvCxnSpPr>
          <p:cNvPr id="344" name="Google Shape;344;p9"/>
          <p:cNvCxnSpPr/>
          <p:nvPr/>
        </p:nvCxnSpPr>
        <p:spPr>
          <a:xfrm rot="10800000">
            <a:off x="6724104" y="2532558"/>
            <a:ext cx="0" cy="468000"/>
          </a:xfrm>
          <a:prstGeom prst="straightConnector1">
            <a:avLst/>
          </a:prstGeom>
          <a:noFill/>
          <a:ln w="28575" cap="flat" cmpd="sng">
            <a:solidFill>
              <a:srgbClr val="000000"/>
            </a:solidFill>
            <a:prstDash val="solid"/>
            <a:miter lim="400000"/>
            <a:headEnd type="none" w="sm" len="sm"/>
            <a:tailEnd type="stealth" w="med" len="med"/>
          </a:ln>
        </p:spPr>
      </p:cxnSp>
      <p:sp>
        <p:nvSpPr>
          <p:cNvPr id="345" name="Google Shape;345;p9"/>
          <p:cNvSpPr/>
          <p:nvPr/>
        </p:nvSpPr>
        <p:spPr>
          <a:xfrm>
            <a:off x="6637759" y="2676427"/>
            <a:ext cx="178750" cy="178750"/>
          </a:xfrm>
          <a:prstGeom prst="rect">
            <a:avLst/>
          </a:prstGeom>
          <a:solidFill>
            <a:srgbClr val="DCCC6E"/>
          </a:solidFill>
          <a:ln w="28575" cap="flat" cmpd="sng">
            <a:solidFill>
              <a:srgbClr val="000000"/>
            </a:solidFill>
            <a:prstDash val="solid"/>
            <a:round/>
            <a:headEnd type="none" w="sm" len="sm"/>
            <a:tailEnd type="none" w="sm" len="sm"/>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cxnSp>
        <p:nvCxnSpPr>
          <p:cNvPr id="346" name="Google Shape;346;p9"/>
          <p:cNvCxnSpPr/>
          <p:nvPr/>
        </p:nvCxnSpPr>
        <p:spPr>
          <a:xfrm>
            <a:off x="5374507" y="1923030"/>
            <a:ext cx="866667" cy="0"/>
          </a:xfrm>
          <a:prstGeom prst="straightConnector1">
            <a:avLst/>
          </a:prstGeom>
          <a:noFill/>
          <a:ln w="28575" cap="flat" cmpd="sng">
            <a:solidFill>
              <a:srgbClr val="000000"/>
            </a:solidFill>
            <a:prstDash val="solid"/>
            <a:miter lim="400000"/>
            <a:headEnd type="stealth" w="med" len="med"/>
            <a:tailEnd type="none" w="sm" len="sm"/>
          </a:ln>
        </p:spPr>
      </p:cxnSp>
      <p:sp>
        <p:nvSpPr>
          <p:cNvPr id="347" name="Google Shape;347;p9"/>
          <p:cNvSpPr/>
          <p:nvPr/>
        </p:nvSpPr>
        <p:spPr>
          <a:xfrm>
            <a:off x="5702423" y="1835682"/>
            <a:ext cx="178750" cy="178750"/>
          </a:xfrm>
          <a:prstGeom prst="rect">
            <a:avLst/>
          </a:prstGeom>
          <a:solidFill>
            <a:srgbClr val="DCCC6E"/>
          </a:solidFill>
          <a:ln w="28575" cap="flat" cmpd="sng">
            <a:solidFill>
              <a:srgbClr val="000000"/>
            </a:solidFill>
            <a:prstDash val="solid"/>
            <a:round/>
            <a:headEnd type="none" w="sm" len="sm"/>
            <a:tailEnd type="none" w="sm" len="sm"/>
          </a:ln>
        </p:spPr>
        <p:txBody>
          <a:bodyPr spcFirstLastPara="1" wrap="square" lIns="66025" tIns="66025" rIns="66025" bIns="66025" anchor="ctr" anchorCtr="0">
            <a:noAutofit/>
          </a:bodyPr>
          <a:lstStyle/>
          <a:p>
            <a:pPr marL="0" marR="0" lvl="0" indent="0" algn="l" rtl="0">
              <a:spcBef>
                <a:spcPts val="0"/>
              </a:spcBef>
              <a:spcAft>
                <a:spcPts val="0"/>
              </a:spcAft>
              <a:buNone/>
            </a:pP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48" name="Google Shape;348;p9"/>
          <p:cNvSpPr txBox="1"/>
          <p:nvPr/>
        </p:nvSpPr>
        <p:spPr>
          <a:xfrm>
            <a:off x="5483393" y="2051149"/>
            <a:ext cx="753133" cy="221000"/>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情報の流れ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49" name="Google Shape;349;p9"/>
          <p:cNvSpPr txBox="1"/>
          <p:nvPr/>
        </p:nvSpPr>
        <p:spPr>
          <a:xfrm>
            <a:off x="5483393" y="3217041"/>
            <a:ext cx="753133" cy="221000"/>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情報の流れ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0" name="Google Shape;350;p9"/>
          <p:cNvSpPr txBox="1"/>
          <p:nvPr/>
        </p:nvSpPr>
        <p:spPr>
          <a:xfrm>
            <a:off x="3804019" y="5391509"/>
            <a:ext cx="770900" cy="262383"/>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カネの流れ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1" name="Google Shape;351;p9"/>
          <p:cNvSpPr txBox="1"/>
          <p:nvPr/>
        </p:nvSpPr>
        <p:spPr>
          <a:xfrm>
            <a:off x="5503485" y="5391509"/>
            <a:ext cx="770900" cy="262383"/>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カネの流れ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2" name="Google Shape;352;p9"/>
          <p:cNvSpPr txBox="1"/>
          <p:nvPr/>
        </p:nvSpPr>
        <p:spPr>
          <a:xfrm>
            <a:off x="6889382" y="4313171"/>
            <a:ext cx="784333" cy="295750"/>
          </a:xfrm>
          <a:prstGeom prst="rect">
            <a:avLst/>
          </a:prstGeom>
          <a:solidFill>
            <a:srgbClr val="FFFFFF"/>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情報の流れ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3" name="Google Shape;353;p9"/>
          <p:cNvSpPr txBox="1"/>
          <p:nvPr/>
        </p:nvSpPr>
        <p:spPr>
          <a:xfrm>
            <a:off x="3956272" y="2616058"/>
            <a:ext cx="706983" cy="262383"/>
          </a:xfrm>
          <a:prstGeom prst="rect">
            <a:avLst/>
          </a:prstGeom>
          <a:solidFill>
            <a:srgbClr val="FFFFFF"/>
          </a:solid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カネの流れ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4" name="Google Shape;354;p9"/>
          <p:cNvSpPr/>
          <p:nvPr/>
        </p:nvSpPr>
        <p:spPr>
          <a:xfrm rot="-5400000" flipH="1">
            <a:off x="2997254" y="1807672"/>
            <a:ext cx="1589526" cy="1469871"/>
          </a:xfrm>
          <a:custGeom>
            <a:avLst/>
            <a:gdLst/>
            <a:ahLst/>
            <a:cxnLst/>
            <a:rect l="l" t="t" r="r" b="b"/>
            <a:pathLst>
              <a:path w="21600" h="21600" extrusionOk="0">
                <a:moveTo>
                  <a:pt x="21600" y="0"/>
                </a:moveTo>
                <a:lnTo>
                  <a:pt x="0" y="0"/>
                </a:lnTo>
                <a:lnTo>
                  <a:pt x="0" y="21600"/>
                </a:lnTo>
              </a:path>
            </a:pathLst>
          </a:custGeom>
          <a:noFill/>
          <a:ln w="28575" cap="flat" cmpd="sng">
            <a:solidFill>
              <a:srgbClr val="000000"/>
            </a:solidFill>
            <a:prstDash val="solid"/>
            <a:miter lim="400000"/>
            <a:headEnd type="stealth" w="med" len="med"/>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55" name="Google Shape;355;p9"/>
          <p:cNvSpPr/>
          <p:nvPr/>
        </p:nvSpPr>
        <p:spPr>
          <a:xfrm>
            <a:off x="2995934" y="2667441"/>
            <a:ext cx="185250" cy="190450"/>
          </a:xfrm>
          <a:prstGeom prst="roundRect">
            <a:avLst>
              <a:gd name="adj" fmla="val 22790"/>
            </a:avLst>
          </a:prstGeom>
          <a:solidFill>
            <a:srgbClr val="FFFC41"/>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83">
                <a:solidFill>
                  <a:srgbClr val="000000"/>
                </a:solidFill>
                <a:latin typeface="Meiryo UI" panose="020B0604030504040204" pitchFamily="50" charset="-128"/>
                <a:ea typeface="Meiryo UI" panose="020B0604030504040204" pitchFamily="50" charset="-128"/>
                <a:sym typeface="Arial"/>
              </a:rPr>
              <a:t>¥</a:t>
            </a:r>
            <a:endParaRPr sz="867">
              <a:solidFill>
                <a:srgbClr val="000000"/>
              </a:solidFill>
              <a:latin typeface="Meiryo UI" panose="020B0604030504040204" pitchFamily="50" charset="-128"/>
              <a:ea typeface="Meiryo UI" panose="020B0604030504040204" pitchFamily="50" charset="-128"/>
              <a:sym typeface="Arial"/>
            </a:endParaRPr>
          </a:p>
        </p:txBody>
      </p:sp>
      <p:sp>
        <p:nvSpPr>
          <p:cNvPr id="356" name="Google Shape;356;p9"/>
          <p:cNvSpPr txBox="1"/>
          <p:nvPr/>
        </p:nvSpPr>
        <p:spPr>
          <a:xfrm>
            <a:off x="2141463" y="2612938"/>
            <a:ext cx="770900" cy="262383"/>
          </a:xfrm>
          <a:prstGeom prst="rect">
            <a:avLst/>
          </a:prstGeom>
          <a:solidFill>
            <a:schemeClr val="lt1"/>
          </a:solidFill>
          <a:ln>
            <a:noFill/>
          </a:ln>
        </p:spPr>
        <p:txBody>
          <a:bodyPr spcFirstLastPara="1" wrap="square" lIns="26100" tIns="26100" rIns="26100" bIns="26100" anchor="ctr" anchorCtr="0">
            <a:noAutofit/>
          </a:bodyPr>
          <a:lstStyle/>
          <a:p>
            <a:pPr marL="0" marR="0" lvl="0" indent="0" algn="ctr"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カネの流れ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57" name="Google Shape;357;p9"/>
          <p:cNvSpPr/>
          <p:nvPr/>
        </p:nvSpPr>
        <p:spPr>
          <a:xfrm rot="-5400000" flipH="1">
            <a:off x="3246165" y="2032508"/>
            <a:ext cx="1418976" cy="1190748"/>
          </a:xfrm>
          <a:custGeom>
            <a:avLst/>
            <a:gdLst/>
            <a:ahLst/>
            <a:cxnLst/>
            <a:rect l="l" t="t" r="r" b="b"/>
            <a:pathLst>
              <a:path w="21600" h="21600" extrusionOk="0">
                <a:moveTo>
                  <a:pt x="21600" y="0"/>
                </a:moveTo>
                <a:lnTo>
                  <a:pt x="0" y="0"/>
                </a:lnTo>
                <a:lnTo>
                  <a:pt x="0" y="21600"/>
                </a:lnTo>
              </a:path>
            </a:pathLst>
          </a:custGeom>
          <a:noFill/>
          <a:ln w="28575" cap="flat" cmpd="sng">
            <a:solidFill>
              <a:srgbClr val="000000"/>
            </a:solidFill>
            <a:prstDash val="solid"/>
            <a:miter lim="400000"/>
            <a:headEnd type="none" w="sm" len="sm"/>
            <a:tailEnd type="stealth" w="med" len="med"/>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58" name="Google Shape;358;p9"/>
          <p:cNvSpPr/>
          <p:nvPr/>
        </p:nvSpPr>
        <p:spPr>
          <a:xfrm>
            <a:off x="3265788" y="2667918"/>
            <a:ext cx="185250" cy="190450"/>
          </a:xfrm>
          <a:prstGeom prst="ellipse">
            <a:avLst/>
          </a:prstGeom>
          <a:solidFill>
            <a:srgbClr val="DCCC6E"/>
          </a:solidFill>
          <a:ln w="28575"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ctr" rtl="0">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59" name="Google Shape;359;p9"/>
          <p:cNvSpPr txBox="1"/>
          <p:nvPr/>
        </p:nvSpPr>
        <p:spPr>
          <a:xfrm>
            <a:off x="3408533" y="2761311"/>
            <a:ext cx="770900" cy="262383"/>
          </a:xfrm>
          <a:prstGeom prst="rect">
            <a:avLst/>
          </a:prstGeom>
          <a:noFill/>
          <a:ln>
            <a:noFill/>
          </a:ln>
        </p:spPr>
        <p:txBody>
          <a:bodyPr spcFirstLastPara="1" wrap="square" lIns="26100" tIns="26100" rIns="26100" bIns="26100" anchor="ctr" anchorCtr="0">
            <a:noAutofit/>
          </a:bodyPr>
          <a:lstStyle/>
          <a:p>
            <a:pPr marL="0" marR="0" lvl="0" indent="0" algn="l" rtl="0">
              <a:spcBef>
                <a:spcPts val="0"/>
              </a:spcBef>
              <a:spcAft>
                <a:spcPts val="0"/>
              </a:spcAft>
              <a:buNone/>
            </a:pPr>
            <a:r>
              <a:rPr lang="ja-JP" sz="1010">
                <a:solidFill>
                  <a:srgbClr val="000000"/>
                </a:solidFill>
                <a:latin typeface="Meiryo UI" panose="020B0604030504040204" pitchFamily="50" charset="-128"/>
                <a:ea typeface="Meiryo UI" panose="020B0604030504040204" pitchFamily="50" charset="-128"/>
                <a:sym typeface="Arial"/>
              </a:rPr>
              <a:t>モノの流れ</a:t>
            </a:r>
            <a:endParaRPr sz="1010">
              <a:solidFill>
                <a:srgbClr val="000000"/>
              </a:solidFill>
              <a:latin typeface="Meiryo UI" panose="020B0604030504040204" pitchFamily="50" charset="-128"/>
              <a:ea typeface="Meiryo UI" panose="020B0604030504040204" pitchFamily="50" charset="-128"/>
              <a:sym typeface="Arial"/>
            </a:endParaRPr>
          </a:p>
        </p:txBody>
      </p:sp>
      <p:sp>
        <p:nvSpPr>
          <p:cNvPr id="360" name="Google Shape;360;p9"/>
          <p:cNvSpPr/>
          <p:nvPr/>
        </p:nvSpPr>
        <p:spPr>
          <a:xfrm>
            <a:off x="4708684" y="3078179"/>
            <a:ext cx="498550" cy="913250"/>
          </a:xfrm>
          <a:prstGeom prst="rect">
            <a:avLst/>
          </a:prstGeom>
          <a:noFill/>
          <a:ln w="38100" cap="flat" cmpd="sng">
            <a:solidFill>
              <a:srgbClr val="000000"/>
            </a:solidFill>
            <a:prstDash val="solid"/>
            <a:miter lim="400000"/>
            <a:headEnd type="none" w="sm" len="sm"/>
            <a:tailEnd type="none" w="sm" len="sm"/>
          </a:ln>
        </p:spPr>
        <p:txBody>
          <a:bodyPr spcFirstLastPara="1" wrap="square" lIns="26100" tIns="26100" rIns="26100" bIns="26100" anchor="ctr" anchorCtr="0">
            <a:noAutofit/>
          </a:bodyPr>
          <a:lstStyle/>
          <a:p>
            <a:pPr marL="0" marR="0" lvl="0" indent="0" algn="l" rtl="0">
              <a:lnSpc>
                <a:spcPct val="50000"/>
              </a:lnSpc>
              <a:spcBef>
                <a:spcPts val="0"/>
              </a:spcBef>
              <a:spcAft>
                <a:spcPts val="0"/>
              </a:spcAft>
              <a:buNone/>
            </a:pPr>
            <a:endParaRPr sz="2455">
              <a:solidFill>
                <a:srgbClr val="000000"/>
              </a:solidFill>
              <a:latin typeface="Meiryo UI" panose="020B0604030504040204" pitchFamily="50" charset="-128"/>
              <a:ea typeface="Meiryo UI" panose="020B0604030504040204" pitchFamily="50" charset="-128"/>
              <a:sym typeface="Arial"/>
            </a:endParaRPr>
          </a:p>
        </p:txBody>
      </p:sp>
      <p:sp>
        <p:nvSpPr>
          <p:cNvPr id="361" name="Google Shape;361;p9"/>
          <p:cNvSpPr txBox="1"/>
          <p:nvPr/>
        </p:nvSpPr>
        <p:spPr>
          <a:xfrm>
            <a:off x="272852" y="1747844"/>
            <a:ext cx="1400903" cy="8002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dirty="0">
                <a:solidFill>
                  <a:srgbClr val="3F3F3F"/>
                </a:solidFill>
                <a:latin typeface="Meiryo UI" panose="020B0604030504040204" pitchFamily="50" charset="-128"/>
                <a:ea typeface="Meiryo UI" panose="020B0604030504040204" pitchFamily="50" charset="-128"/>
                <a:sym typeface="Arial"/>
              </a:rPr>
              <a:t>Who</a:t>
            </a:r>
            <a:endParaRPr dirty="0">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lang="ja-JP" sz="1800" dirty="0">
                <a:solidFill>
                  <a:srgbClr val="3F3F3F"/>
                </a:solidFill>
                <a:latin typeface="Meiryo UI" panose="020B0604030504040204" pitchFamily="50" charset="-128"/>
                <a:ea typeface="Meiryo UI" panose="020B0604030504040204" pitchFamily="50" charset="-128"/>
                <a:sym typeface="Arial"/>
              </a:rPr>
              <a:t>（だれに）</a:t>
            </a:r>
            <a:endParaRPr dirty="0">
              <a:latin typeface="Meiryo UI" panose="020B0604030504040204" pitchFamily="50" charset="-128"/>
              <a:ea typeface="Meiryo UI" panose="020B0604030504040204" pitchFamily="50" charset="-128"/>
            </a:endParaRPr>
          </a:p>
        </p:txBody>
      </p:sp>
      <p:sp>
        <p:nvSpPr>
          <p:cNvPr id="362" name="Google Shape;362;p9"/>
          <p:cNvSpPr txBox="1"/>
          <p:nvPr/>
        </p:nvSpPr>
        <p:spPr>
          <a:xfrm>
            <a:off x="272852" y="3192309"/>
            <a:ext cx="1400903" cy="8002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rgbClr val="3F3F3F"/>
                </a:solidFill>
                <a:latin typeface="Meiryo UI" panose="020B0604030504040204" pitchFamily="50" charset="-128"/>
                <a:ea typeface="Meiryo UI" panose="020B0604030504040204" pitchFamily="50" charset="-128"/>
                <a:sym typeface="Arial"/>
              </a:rPr>
              <a:t>What</a:t>
            </a:r>
            <a:endParaRPr>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lang="ja-JP" sz="1800">
                <a:solidFill>
                  <a:srgbClr val="3F3F3F"/>
                </a:solidFill>
                <a:latin typeface="Meiryo UI" panose="020B0604030504040204" pitchFamily="50" charset="-128"/>
                <a:ea typeface="Meiryo UI" panose="020B0604030504040204" pitchFamily="50" charset="-128"/>
                <a:sym typeface="Arial"/>
              </a:rPr>
              <a:t>（なにを）</a:t>
            </a:r>
            <a:endParaRPr>
              <a:latin typeface="Meiryo UI" panose="020B0604030504040204" pitchFamily="50" charset="-128"/>
              <a:ea typeface="Meiryo UI" panose="020B0604030504040204" pitchFamily="50" charset="-128"/>
            </a:endParaRPr>
          </a:p>
        </p:txBody>
      </p:sp>
      <p:sp>
        <p:nvSpPr>
          <p:cNvPr id="363" name="Google Shape;363;p9"/>
          <p:cNvSpPr txBox="1"/>
          <p:nvPr/>
        </p:nvSpPr>
        <p:spPr>
          <a:xfrm>
            <a:off x="272852" y="4758166"/>
            <a:ext cx="1400903" cy="8002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dirty="0">
                <a:solidFill>
                  <a:srgbClr val="3F3F3F"/>
                </a:solidFill>
                <a:latin typeface="Meiryo UI" panose="020B0604030504040204" pitchFamily="50" charset="-128"/>
                <a:ea typeface="Meiryo UI" panose="020B0604030504040204" pitchFamily="50" charset="-128"/>
                <a:sym typeface="Arial"/>
              </a:rPr>
              <a:t>Who</a:t>
            </a:r>
            <a:endParaRPr dirty="0">
              <a:latin typeface="Meiryo UI" panose="020B0604030504040204" pitchFamily="50" charset="-128"/>
              <a:ea typeface="Meiryo UI" panose="020B0604030504040204" pitchFamily="50" charset="-128"/>
            </a:endParaRPr>
          </a:p>
          <a:p>
            <a:pPr marL="0" marR="0" lvl="0" indent="0" algn="l" rtl="0">
              <a:spcBef>
                <a:spcPts val="0"/>
              </a:spcBef>
              <a:spcAft>
                <a:spcPts val="0"/>
              </a:spcAft>
              <a:buNone/>
            </a:pPr>
            <a:r>
              <a:rPr lang="ja-JP" sz="1800" dirty="0">
                <a:solidFill>
                  <a:srgbClr val="3F3F3F"/>
                </a:solidFill>
                <a:latin typeface="Meiryo UI" panose="020B0604030504040204" pitchFamily="50" charset="-128"/>
                <a:ea typeface="Meiryo UI" panose="020B0604030504040204" pitchFamily="50" charset="-128"/>
                <a:sym typeface="Arial"/>
              </a:rPr>
              <a:t>（だれが）</a:t>
            </a:r>
            <a:endParaRPr dirty="0">
              <a:latin typeface="Meiryo UI" panose="020B0604030504040204" pitchFamily="50" charset="-128"/>
              <a:ea typeface="Meiryo UI" panose="020B0604030504040204" pitchFamily="50" charset="-128"/>
            </a:endParaRPr>
          </a:p>
        </p:txBody>
      </p:sp>
      <p:sp>
        <p:nvSpPr>
          <p:cNvPr id="364" name="Google Shape;364;p9"/>
          <p:cNvSpPr txBox="1"/>
          <p:nvPr/>
        </p:nvSpPr>
        <p:spPr>
          <a:xfrm>
            <a:off x="7250551" y="3125265"/>
            <a:ext cx="1880848" cy="80021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rgbClr val="3F3F3F"/>
                </a:solidFill>
                <a:latin typeface="Meiryo UI" panose="020B0604030504040204" pitchFamily="50" charset="-128"/>
                <a:ea typeface="Meiryo UI" panose="020B0604030504040204" pitchFamily="50" charset="-128"/>
                <a:sym typeface="Arial"/>
              </a:rPr>
              <a:t>How</a:t>
            </a:r>
            <a:endParaRPr sz="2800">
              <a:solidFill>
                <a:srgbClr val="3F3F3F"/>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r>
              <a:rPr lang="ja-JP" sz="1800">
                <a:solidFill>
                  <a:srgbClr val="3F3F3F"/>
                </a:solidFill>
                <a:latin typeface="Meiryo UI" panose="020B0604030504040204" pitchFamily="50" charset="-128"/>
                <a:ea typeface="Meiryo UI" panose="020B0604030504040204" pitchFamily="50" charset="-128"/>
                <a:sym typeface="Arial"/>
              </a:rPr>
              <a:t>（どのように）</a:t>
            </a:r>
            <a:endParaRPr>
              <a:latin typeface="Meiryo UI" panose="020B0604030504040204" pitchFamily="50" charset="-128"/>
              <a:ea typeface="Meiryo UI" panose="020B0604030504040204" pitchFamily="50" charset="-128"/>
            </a:endParaRPr>
          </a:p>
        </p:txBody>
      </p:sp>
      <p:sp>
        <p:nvSpPr>
          <p:cNvPr id="365" name="Google Shape;365;p9"/>
          <p:cNvSpPr/>
          <p:nvPr/>
        </p:nvSpPr>
        <p:spPr>
          <a:xfrm>
            <a:off x="454869" y="6054930"/>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dirty="0">
                <a:solidFill>
                  <a:srgbClr val="3F3F3F"/>
                </a:solidFill>
                <a:latin typeface="Meiryo UI" panose="020B0604030504040204" pitchFamily="50" charset="-128"/>
                <a:ea typeface="Meiryo UI" panose="020B0604030504040204" pitchFamily="50" charset="-128"/>
                <a:sym typeface="Arial"/>
              </a:rPr>
              <a:t>貴社が＊＊＊＊、</a:t>
            </a:r>
            <a:r>
              <a:rPr lang="ja-JP" altLang="en-US" sz="1600" b="1" dirty="0">
                <a:solidFill>
                  <a:srgbClr val="3F3F3F"/>
                </a:solidFill>
                <a:latin typeface="Meiryo UI" panose="020B0604030504040204" pitchFamily="50" charset="-128"/>
                <a:ea typeface="Meiryo UI" panose="020B0604030504040204" pitchFamily="50" charset="-128"/>
                <a:sym typeface="Arial"/>
              </a:rPr>
              <a:t>本学</a:t>
            </a:r>
            <a:r>
              <a:rPr lang="ja-JP" sz="1600" b="1" dirty="0">
                <a:solidFill>
                  <a:srgbClr val="3F3F3F"/>
                </a:solidFill>
                <a:latin typeface="Meiryo UI" panose="020B0604030504040204" pitchFamily="50" charset="-128"/>
                <a:ea typeface="Meiryo UI" panose="020B0604030504040204" pitchFamily="50" charset="-128"/>
                <a:sym typeface="Arial"/>
              </a:rPr>
              <a:t>が＊＊＊＊の役割を果たし、ユーザーが＊＊＊＊できるようにする</a:t>
            </a:r>
            <a:endParaRPr sz="1600" b="1" dirty="0">
              <a:solidFill>
                <a:srgbClr val="3F3F3F"/>
              </a:solidFill>
              <a:latin typeface="Meiryo UI" panose="020B0604030504040204" pitchFamily="50" charset="-128"/>
              <a:ea typeface="Meiryo UI" panose="020B0604030504040204" pitchFamily="50" charset="-128"/>
              <a:sym typeface="Arial"/>
            </a:endParaRPr>
          </a:p>
        </p:txBody>
      </p:sp>
      <p:sp>
        <p:nvSpPr>
          <p:cNvPr id="367" name="Google Shape;367;p9"/>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ja-JP" altLang="en-US" sz="2400" b="1" dirty="0">
                <a:solidFill>
                  <a:srgbClr val="695E19"/>
                </a:solidFill>
                <a:latin typeface="Meiryo UI" panose="020B0604030504040204" pitchFamily="50" charset="-128"/>
                <a:ea typeface="Meiryo UI" panose="020B0604030504040204" pitchFamily="50" charset="-128"/>
                <a:sym typeface="Arial"/>
              </a:rPr>
              <a:t>２．</a:t>
            </a:r>
            <a:r>
              <a:rPr lang="ja-JP" sz="2400" b="1" dirty="0">
                <a:solidFill>
                  <a:srgbClr val="695E19"/>
                </a:solidFill>
                <a:latin typeface="Meiryo UI" panose="020B0604030504040204" pitchFamily="50" charset="-128"/>
                <a:ea typeface="Meiryo UI" panose="020B0604030504040204" pitchFamily="50" charset="-128"/>
                <a:sym typeface="Arial"/>
              </a:rPr>
              <a:t>ビジネスモデルの</a:t>
            </a:r>
            <a:r>
              <a:rPr lang="ja-JP" altLang="en-US" sz="2400" b="1" dirty="0">
                <a:solidFill>
                  <a:srgbClr val="695E19"/>
                </a:solidFill>
                <a:latin typeface="Meiryo UI" panose="020B0604030504040204" pitchFamily="50" charset="-128"/>
                <a:ea typeface="Meiryo UI" panose="020B0604030504040204" pitchFamily="50" charset="-128"/>
                <a:sym typeface="Arial"/>
              </a:rPr>
              <a:t>構想</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1A65C8C8-CEBB-7800-CB21-B316135801AA}"/>
              </a:ext>
            </a:extLst>
          </p:cNvPr>
          <p:cNvSpPr txBox="1">
            <a:spLocks/>
          </p:cNvSpPr>
          <p:nvPr/>
        </p:nvSpPr>
        <p:spPr>
          <a:xfrm>
            <a:off x="9115253" y="6420633"/>
            <a:ext cx="790747" cy="365125"/>
          </a:xfrm>
          <a:prstGeom prst="rect">
            <a:avLst/>
          </a:prstGeom>
        </p:spPr>
        <p:txBody>
          <a:bodyPr anchor="b"/>
          <a:lstStyle>
            <a:defPPr>
              <a:defRPr lang="ja-JP"/>
            </a:defPPr>
            <a:lvl1pPr marL="0" algn="ctr"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fld id="{BFAEF0B8-19D9-A142-B85E-504DAFADF8C7}" type="slidenum">
              <a:rPr lang="ja-JP" altLang="en-US" smtClean="0">
                <a:solidFill>
                  <a:schemeClr val="tx1">
                    <a:lumMod val="75000"/>
                    <a:lumOff val="25000"/>
                  </a:schemeClr>
                </a:solidFill>
              </a:rPr>
              <a:pPr algn="r"/>
              <a:t>9</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DD4A4500-D38A-C16E-4E6A-AE66614745D5}"/>
              </a:ext>
            </a:extLst>
          </p:cNvPr>
          <p:cNvSpPr/>
          <p:nvPr/>
        </p:nvSpPr>
        <p:spPr bwMode="auto">
          <a:xfrm>
            <a:off x="3850634" y="84848"/>
            <a:ext cx="5887151" cy="896737"/>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ctr"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200" dirty="0">
                <a:solidFill>
                  <a:srgbClr val="695E19"/>
                </a:solidFill>
                <a:latin typeface="Meiryo UI" panose="020B0604030504040204" pitchFamily="50" charset="-128"/>
                <a:ea typeface="Meiryo UI" panose="020B0604030504040204" pitchFamily="50" charset="-128"/>
              </a:rPr>
              <a:t>両社及びステークホルダーとの関係性やお金の流れがプレゼン時間内にシンプルにわかりやすく伝わるように努める。</a:t>
            </a:r>
            <a:endParaRPr kumimoji="0" lang="en-US" altLang="ja-JP" sz="12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200" dirty="0">
                <a:solidFill>
                  <a:srgbClr val="695E19"/>
                </a:solidFill>
                <a:latin typeface="Meiryo UI" panose="020B0604030504040204" pitchFamily="50" charset="-128"/>
                <a:ea typeface="Meiryo UI" panose="020B0604030504040204" pitchFamily="50" charset="-128"/>
              </a:rPr>
              <a:t>今回のプロジェクトでは図解総研の「ビジネスモデル図解」（</a:t>
            </a:r>
            <a:r>
              <a:rPr kumimoji="0" lang="en-US" altLang="ja-JP" sz="1200" dirty="0">
                <a:solidFill>
                  <a:srgbClr val="695E19"/>
                </a:solidFill>
                <a:latin typeface="Meiryo UI" panose="020B0604030504040204" pitchFamily="50" charset="-128"/>
                <a:ea typeface="Meiryo UI" panose="020B0604030504040204" pitchFamily="50" charset="-128"/>
              </a:rPr>
              <a:t>https://zukai.co/research/bizgram</a:t>
            </a:r>
            <a:r>
              <a:rPr kumimoji="0" lang="ja-JP" altLang="en-US" sz="1200" dirty="0">
                <a:solidFill>
                  <a:srgbClr val="695E19"/>
                </a:solidFill>
                <a:latin typeface="Meiryo UI" panose="020B0604030504040204" pitchFamily="50" charset="-128"/>
                <a:ea typeface="Meiryo UI" panose="020B0604030504040204" pitchFamily="50" charset="-128"/>
              </a:rPr>
              <a:t>）を参考に作成している。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p10"/>
          <p:cNvSpPr txBox="1">
            <a:spLocks noGrp="1"/>
          </p:cNvSpPr>
          <p:nvPr>
            <p:ph type="body" idx="1"/>
          </p:nvPr>
        </p:nvSpPr>
        <p:spPr>
          <a:xfrm>
            <a:off x="454869" y="982349"/>
            <a:ext cx="922253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ビジネスモデルが効果的に機能することによって、例えば以下のような商品・サービスを提供することができると想定されます。</a:t>
            </a:r>
            <a:endParaRPr b="1" dirty="0">
              <a:solidFill>
                <a:srgbClr val="3F3F3F"/>
              </a:solidFill>
              <a:latin typeface="Meiryo UI" panose="020B0604030504040204" pitchFamily="50" charset="-128"/>
              <a:ea typeface="Meiryo UI" panose="020B0604030504040204" pitchFamily="50" charset="-128"/>
            </a:endParaRPr>
          </a:p>
        </p:txBody>
      </p:sp>
      <p:sp>
        <p:nvSpPr>
          <p:cNvPr id="373" name="Google Shape;373;p10"/>
          <p:cNvSpPr/>
          <p:nvPr/>
        </p:nvSpPr>
        <p:spPr>
          <a:xfrm>
            <a:off x="1866436" y="2059984"/>
            <a:ext cx="6105170"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b="1" dirty="0">
                <a:solidFill>
                  <a:srgbClr val="7A5D00"/>
                </a:solidFill>
                <a:latin typeface="Meiryo UI" panose="020B0604030504040204" pitchFamily="50" charset="-128"/>
                <a:ea typeface="Meiryo UI" panose="020B0604030504040204" pitchFamily="50" charset="-128"/>
                <a:sym typeface="Arial"/>
              </a:rPr>
              <a:t>商品・サービス名：＊＊＊＊＊＊＊＊＊＊＊＊＊＊＊</a:t>
            </a:r>
            <a:endParaRPr sz="1800" b="1" dirty="0">
              <a:solidFill>
                <a:srgbClr val="7A5D00"/>
              </a:solidFill>
              <a:latin typeface="Meiryo UI" panose="020B0604030504040204" pitchFamily="50" charset="-128"/>
              <a:ea typeface="Meiryo UI" panose="020B0604030504040204" pitchFamily="50" charset="-128"/>
              <a:sym typeface="Arial"/>
            </a:endParaRPr>
          </a:p>
        </p:txBody>
      </p:sp>
      <p:sp>
        <p:nvSpPr>
          <p:cNvPr id="374" name="Google Shape;374;p10"/>
          <p:cNvSpPr/>
          <p:nvPr/>
        </p:nvSpPr>
        <p:spPr>
          <a:xfrm>
            <a:off x="493293" y="2628767"/>
            <a:ext cx="2851484" cy="2291618"/>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a:solidFill>
                  <a:srgbClr val="3F3F3F"/>
                </a:solidFill>
                <a:latin typeface="Meiryo UI" panose="020B0604030504040204" pitchFamily="50" charset="-128"/>
                <a:ea typeface="Meiryo UI" panose="020B0604030504040204" pitchFamily="50" charset="-128"/>
                <a:sym typeface="Arial"/>
              </a:rPr>
              <a:t>イメージビジュアル①</a:t>
            </a:r>
            <a:endParaRPr>
              <a:latin typeface="Meiryo UI" panose="020B0604030504040204" pitchFamily="50" charset="-128"/>
              <a:ea typeface="Meiryo UI" panose="020B0604030504040204" pitchFamily="50" charset="-128"/>
            </a:endParaRPr>
          </a:p>
        </p:txBody>
      </p:sp>
      <p:sp>
        <p:nvSpPr>
          <p:cNvPr id="375" name="Google Shape;375;p10"/>
          <p:cNvSpPr/>
          <p:nvPr/>
        </p:nvSpPr>
        <p:spPr>
          <a:xfrm>
            <a:off x="3599446" y="2636443"/>
            <a:ext cx="2851484" cy="2291618"/>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a:solidFill>
                  <a:srgbClr val="3F3F3F"/>
                </a:solidFill>
                <a:latin typeface="Meiryo UI" panose="020B0604030504040204" pitchFamily="50" charset="-128"/>
                <a:ea typeface="Meiryo UI" panose="020B0604030504040204" pitchFamily="50" charset="-128"/>
                <a:sym typeface="Arial"/>
              </a:rPr>
              <a:t>イメージビジュアル②</a:t>
            </a:r>
            <a:endParaRPr>
              <a:latin typeface="Meiryo UI" panose="020B0604030504040204" pitchFamily="50" charset="-128"/>
              <a:ea typeface="Meiryo UI" panose="020B0604030504040204" pitchFamily="50" charset="-128"/>
            </a:endParaRPr>
          </a:p>
        </p:txBody>
      </p:sp>
      <p:sp>
        <p:nvSpPr>
          <p:cNvPr id="376" name="Google Shape;376;p10"/>
          <p:cNvSpPr/>
          <p:nvPr/>
        </p:nvSpPr>
        <p:spPr>
          <a:xfrm>
            <a:off x="6705599" y="2619161"/>
            <a:ext cx="2851484" cy="2291618"/>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a:solidFill>
                  <a:srgbClr val="3F3F3F"/>
                </a:solidFill>
                <a:latin typeface="Meiryo UI" panose="020B0604030504040204" pitchFamily="50" charset="-128"/>
                <a:ea typeface="Meiryo UI" panose="020B0604030504040204" pitchFamily="50" charset="-128"/>
                <a:sym typeface="Arial"/>
              </a:rPr>
              <a:t>イメージビジュアル③</a:t>
            </a:r>
            <a:endParaRPr>
              <a:latin typeface="Meiryo UI" panose="020B0604030504040204" pitchFamily="50" charset="-128"/>
              <a:ea typeface="Meiryo UI" panose="020B0604030504040204" pitchFamily="50" charset="-128"/>
            </a:endParaRPr>
          </a:p>
        </p:txBody>
      </p:sp>
      <p:sp>
        <p:nvSpPr>
          <p:cNvPr id="377" name="Google Shape;377;p10"/>
          <p:cNvSpPr/>
          <p:nvPr/>
        </p:nvSpPr>
        <p:spPr>
          <a:xfrm>
            <a:off x="454869" y="6049174"/>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dirty="0">
                <a:solidFill>
                  <a:srgbClr val="3F3F3F"/>
                </a:solidFill>
                <a:latin typeface="Meiryo UI" panose="020B0604030504040204" pitchFamily="50" charset="-128"/>
                <a:ea typeface="Meiryo UI" panose="020B0604030504040204" pitchFamily="50" charset="-128"/>
                <a:sym typeface="Arial"/>
              </a:rPr>
              <a:t>　商品・サービスは、＊＊＊＊＊＊＊＊＊＊＊＊＊を特徴とする＊＊＊＊が考えられる</a:t>
            </a:r>
            <a:endParaRPr sz="1600" b="1" dirty="0">
              <a:solidFill>
                <a:srgbClr val="3F3F3F"/>
              </a:solidFill>
              <a:latin typeface="Meiryo UI" panose="020B0604030504040204" pitchFamily="50" charset="-128"/>
              <a:ea typeface="Meiryo UI" panose="020B0604030504040204" pitchFamily="50" charset="-128"/>
              <a:sym typeface="Arial"/>
            </a:endParaRPr>
          </a:p>
        </p:txBody>
      </p:sp>
      <p:sp>
        <p:nvSpPr>
          <p:cNvPr id="378" name="Google Shape;378;p10"/>
          <p:cNvSpPr/>
          <p:nvPr/>
        </p:nvSpPr>
        <p:spPr>
          <a:xfrm>
            <a:off x="454869" y="5046246"/>
            <a:ext cx="2889908" cy="87160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400" b="1" dirty="0">
                <a:solidFill>
                  <a:srgbClr val="695E19"/>
                </a:solidFill>
                <a:latin typeface="Meiryo UI" panose="020B0604030504040204" pitchFamily="50" charset="-128"/>
                <a:ea typeface="Meiryo UI" panose="020B0604030504040204" pitchFamily="50" charset="-128"/>
                <a:sym typeface="Arial"/>
              </a:rPr>
              <a:t>商品・サービスの説明①</a:t>
            </a:r>
            <a:endParaRPr lang="en-US" altLang="ja-JP" sz="1400" b="1" dirty="0">
              <a:solidFill>
                <a:srgbClr val="695E19"/>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r>
              <a:rPr lang="en-US" sz="1400" dirty="0">
                <a:solidFill>
                  <a:srgbClr val="3F3F3F"/>
                </a:solidFill>
                <a:latin typeface="Meiryo UI" panose="020B0604030504040204" pitchFamily="50" charset="-128"/>
                <a:ea typeface="Meiryo UI" panose="020B0604030504040204" pitchFamily="50" charset="-128"/>
                <a:sym typeface="Arial"/>
              </a:rPr>
              <a:t>************************************************************************</a:t>
            </a:r>
            <a:endParaRPr sz="1400" dirty="0">
              <a:solidFill>
                <a:srgbClr val="3F3F3F"/>
              </a:solidFill>
              <a:latin typeface="Meiryo UI" panose="020B0604030504040204" pitchFamily="50" charset="-128"/>
              <a:ea typeface="Meiryo UI" panose="020B0604030504040204" pitchFamily="50" charset="-128"/>
              <a:sym typeface="Arial"/>
            </a:endParaRPr>
          </a:p>
        </p:txBody>
      </p:sp>
      <p:sp>
        <p:nvSpPr>
          <p:cNvPr id="379" name="Google Shape;379;p10"/>
          <p:cNvSpPr/>
          <p:nvPr/>
        </p:nvSpPr>
        <p:spPr>
          <a:xfrm>
            <a:off x="3639005" y="5046246"/>
            <a:ext cx="2889908" cy="87160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400" b="1" dirty="0">
                <a:solidFill>
                  <a:srgbClr val="695E19"/>
                </a:solidFill>
                <a:latin typeface="Meiryo UI" panose="020B0604030504040204" pitchFamily="50" charset="-128"/>
                <a:ea typeface="Meiryo UI" panose="020B0604030504040204" pitchFamily="50" charset="-128"/>
                <a:sym typeface="Arial"/>
              </a:rPr>
              <a:t>商品・サービスの説明②</a:t>
            </a:r>
            <a:endParaRPr lang="en-US" altLang="ja-JP" sz="1400" b="1" dirty="0">
              <a:solidFill>
                <a:srgbClr val="695E19"/>
              </a:solidFill>
              <a:latin typeface="Meiryo UI" panose="020B0604030504040204" pitchFamily="50" charset="-128"/>
              <a:ea typeface="Meiryo UI" panose="020B0604030504040204" pitchFamily="50" charset="-128"/>
              <a:sym typeface="Arial"/>
            </a:endParaRPr>
          </a:p>
          <a:p>
            <a:pPr algn="ctr"/>
            <a:r>
              <a:rPr lang="en-US" altLang="ja-JP" sz="1400" dirty="0">
                <a:solidFill>
                  <a:srgbClr val="3F3F3F"/>
                </a:solidFill>
                <a:latin typeface="Meiryo UI" panose="020B0604030504040204" pitchFamily="50" charset="-128"/>
                <a:ea typeface="Meiryo UI" panose="020B0604030504040204" pitchFamily="50" charset="-128"/>
                <a:sym typeface="Arial"/>
              </a:rPr>
              <a:t>************************************************************************</a:t>
            </a:r>
          </a:p>
        </p:txBody>
      </p:sp>
      <p:sp>
        <p:nvSpPr>
          <p:cNvPr id="380" name="Google Shape;380;p10"/>
          <p:cNvSpPr/>
          <p:nvPr/>
        </p:nvSpPr>
        <p:spPr>
          <a:xfrm>
            <a:off x="6686387" y="5046246"/>
            <a:ext cx="2889908" cy="87160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400" b="1" dirty="0">
                <a:solidFill>
                  <a:srgbClr val="695E19"/>
                </a:solidFill>
                <a:latin typeface="Meiryo UI" panose="020B0604030504040204" pitchFamily="50" charset="-128"/>
                <a:ea typeface="Meiryo UI" panose="020B0604030504040204" pitchFamily="50" charset="-128"/>
                <a:sym typeface="Arial"/>
              </a:rPr>
              <a:t>商品・サービスの説明③</a:t>
            </a:r>
            <a:endParaRPr lang="en-US" altLang="ja-JP" sz="1400" b="1" dirty="0">
              <a:solidFill>
                <a:srgbClr val="695E19"/>
              </a:solidFill>
              <a:latin typeface="Meiryo UI" panose="020B0604030504040204" pitchFamily="50" charset="-128"/>
              <a:ea typeface="Meiryo UI" panose="020B0604030504040204" pitchFamily="50" charset="-128"/>
              <a:sym typeface="Arial"/>
            </a:endParaRPr>
          </a:p>
          <a:p>
            <a:pPr algn="ctr"/>
            <a:r>
              <a:rPr lang="en-US" altLang="ja-JP" sz="1400" dirty="0">
                <a:solidFill>
                  <a:srgbClr val="3F3F3F"/>
                </a:solidFill>
                <a:latin typeface="Meiryo UI" panose="020B0604030504040204" pitchFamily="50" charset="-128"/>
                <a:ea typeface="Meiryo UI" panose="020B0604030504040204" pitchFamily="50" charset="-128"/>
                <a:sym typeface="Arial"/>
              </a:rPr>
              <a:t>************************************************************************</a:t>
            </a:r>
          </a:p>
        </p:txBody>
      </p:sp>
      <p:sp>
        <p:nvSpPr>
          <p:cNvPr id="382" name="Google Shape;382;p10"/>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ja-JP" altLang="en-US" sz="2400" b="1" dirty="0">
                <a:solidFill>
                  <a:srgbClr val="695E19"/>
                </a:solidFill>
                <a:latin typeface="Meiryo UI" panose="020B0604030504040204" pitchFamily="50" charset="-128"/>
                <a:ea typeface="Meiryo UI" panose="020B0604030504040204" pitchFamily="50" charset="-128"/>
                <a:sym typeface="Arial"/>
              </a:rPr>
              <a:t>３．生み出す商品・サービスイメージ</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64230449-8D0C-CCAA-A665-DA3565397D98}"/>
              </a:ext>
            </a:extLst>
          </p:cNvPr>
          <p:cNvSpPr>
            <a:spLocks noGrp="1"/>
          </p:cNvSpPr>
          <p:nvPr>
            <p:ph type="sldNum" sz="quarter" idx="12"/>
          </p:nvPr>
        </p:nvSpPr>
        <p:spPr>
          <a:xfrm>
            <a:off x="9115253" y="6420633"/>
            <a:ext cx="790747" cy="365125"/>
          </a:xfrm>
        </p:spPr>
        <p:txBody>
          <a:bodyPr anchor="b"/>
          <a:lstStyle/>
          <a:p>
            <a:pPr algn="r"/>
            <a:fld id="{BFAEF0B8-19D9-A142-B85E-504DAFADF8C7}" type="slidenum">
              <a:rPr lang="ja-JP" altLang="en-US" smtClean="0">
                <a:solidFill>
                  <a:schemeClr val="tx1">
                    <a:lumMod val="75000"/>
                    <a:lumOff val="25000"/>
                  </a:schemeClr>
                </a:solidFill>
              </a:rPr>
              <a:pPr algn="r"/>
              <a:t>10</a:t>
            </a:fld>
            <a:endParaRPr lang="ja-JP" altLang="en-US" dirty="0">
              <a:solidFill>
                <a:schemeClr val="tx1">
                  <a:lumMod val="75000"/>
                  <a:lumOff val="25000"/>
                </a:schemeClr>
              </a:solidFill>
            </a:endParaRPr>
          </a:p>
        </p:txBody>
      </p:sp>
      <p:sp>
        <p:nvSpPr>
          <p:cNvPr id="5" name="四角形吹き出し 7">
            <a:extLst>
              <a:ext uri="{FF2B5EF4-FFF2-40B4-BE49-F238E27FC236}">
                <a16:creationId xmlns:a16="http://schemas.microsoft.com/office/drawing/2014/main" id="{70E33076-F342-5DE8-C4ED-B46D63FCE1BD}"/>
              </a:ext>
            </a:extLst>
          </p:cNvPr>
          <p:cNvSpPr/>
          <p:nvPr/>
        </p:nvSpPr>
        <p:spPr bwMode="auto">
          <a:xfrm>
            <a:off x="6590733" y="1381252"/>
            <a:ext cx="3086668" cy="2175087"/>
          </a:xfrm>
          <a:prstGeom prst="wedgeRectCallout">
            <a:avLst>
              <a:gd name="adj1" fmla="val -63854"/>
              <a:gd name="adj2" fmla="val 39511"/>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見るだけで未来価値が即座にイメージできるようなイラストや写真を選定し、その魅力が伝わるような言葉を添える。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採用するイラストや写真は著作権フリー素材を使うこと。提案先企業の</a:t>
            </a:r>
            <a:r>
              <a:rPr kumimoji="0" lang="en-US" altLang="ja-JP" sz="1400" dirty="0">
                <a:solidFill>
                  <a:srgbClr val="695E19"/>
                </a:solidFill>
                <a:latin typeface="Meiryo UI" panose="020B0604030504040204" pitchFamily="50" charset="-128"/>
                <a:ea typeface="Meiryo UI" panose="020B0604030504040204" pitchFamily="50" charset="-128"/>
              </a:rPr>
              <a:t>HP</a:t>
            </a:r>
            <a:r>
              <a:rPr kumimoji="0" lang="ja-JP" altLang="en-US" sz="1400" dirty="0">
                <a:solidFill>
                  <a:srgbClr val="695E19"/>
                </a:solidFill>
                <a:latin typeface="Meiryo UI" panose="020B0604030504040204" pitchFamily="50" charset="-128"/>
                <a:ea typeface="Meiryo UI" panose="020B0604030504040204" pitchFamily="50" charset="-128"/>
              </a:rPr>
              <a:t>などに提案内容にズバリ一致する魅力的なイラストや写真があり、それを使用する際は「貴社</a:t>
            </a:r>
            <a:r>
              <a:rPr kumimoji="0" lang="en-US" altLang="ja-JP" sz="1400" dirty="0">
                <a:solidFill>
                  <a:srgbClr val="695E19"/>
                </a:solidFill>
                <a:latin typeface="Meiryo UI" panose="020B0604030504040204" pitchFamily="50" charset="-128"/>
                <a:ea typeface="Meiryo UI" panose="020B0604030504040204" pitchFamily="50" charset="-128"/>
              </a:rPr>
              <a:t>HP</a:t>
            </a:r>
            <a:r>
              <a:rPr kumimoji="0" lang="ja-JP" altLang="en-US" sz="1400" dirty="0">
                <a:solidFill>
                  <a:srgbClr val="695E19"/>
                </a:solidFill>
                <a:latin typeface="Meiryo UI" panose="020B0604030504040204" pitchFamily="50" charset="-128"/>
                <a:ea typeface="Meiryo UI" panose="020B0604030504040204" pitchFamily="50" charset="-128"/>
              </a:rPr>
              <a:t>から引用」として敬意を払う。</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11"/>
          <p:cNvSpPr txBox="1">
            <a:spLocks noGrp="1"/>
          </p:cNvSpPr>
          <p:nvPr>
            <p:ph type="body" idx="1"/>
          </p:nvPr>
        </p:nvSpPr>
        <p:spPr>
          <a:xfrm>
            <a:off x="454869" y="982349"/>
            <a:ext cx="922253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想定する商品・サービスを取り巻く環境として、以下の3Cが想定されます。</a:t>
            </a:r>
            <a:endParaRPr b="1" dirty="0">
              <a:solidFill>
                <a:srgbClr val="3F3F3F"/>
              </a:solidFill>
              <a:latin typeface="Meiryo UI" panose="020B0604030504040204" pitchFamily="50" charset="-128"/>
              <a:ea typeface="Meiryo UI" panose="020B0604030504040204" pitchFamily="50" charset="-128"/>
            </a:endParaRPr>
          </a:p>
        </p:txBody>
      </p:sp>
      <p:sp>
        <p:nvSpPr>
          <p:cNvPr id="388" name="Google Shape;388;p11"/>
          <p:cNvSpPr/>
          <p:nvPr/>
        </p:nvSpPr>
        <p:spPr>
          <a:xfrm flipH="1">
            <a:off x="7315130" y="1449413"/>
            <a:ext cx="2341862" cy="2234127"/>
          </a:xfrm>
          <a:prstGeom prst="wedgeRectCallout">
            <a:avLst>
              <a:gd name="adj1" fmla="val 87053"/>
              <a:gd name="adj2" fmla="val -7571"/>
            </a:avLst>
          </a:prstGeom>
          <a:solidFill>
            <a:schemeClr val="lt1"/>
          </a:solidFill>
          <a:ln w="19050" cap="flat" cmpd="sng">
            <a:solidFill>
              <a:srgbClr val="AC8300"/>
            </a:solidFill>
            <a:prstDash val="solid"/>
            <a:round/>
            <a:headEnd type="none" w="sm" len="sm"/>
            <a:tailEnd type="none" w="sm" len="sm"/>
          </a:ln>
        </p:spPr>
        <p:txBody>
          <a:bodyPr spcFirstLastPara="1" wrap="square" lIns="91425" tIns="45700" rIns="91425" bIns="45700" anchor="t" anchorCtr="0">
            <a:noAutofit/>
          </a:bodyPr>
          <a:lstStyle/>
          <a:p>
            <a:pPr marL="0" marR="0" lvl="3" indent="0" algn="ctr" rtl="0">
              <a:spcBef>
                <a:spcPts val="0"/>
              </a:spcBef>
              <a:spcAft>
                <a:spcPts val="0"/>
              </a:spcAft>
              <a:buNone/>
            </a:pPr>
            <a:r>
              <a:rPr lang="ja-JP" altLang="en-US" sz="1800" b="1" i="0" u="none" strike="noStrike" cap="none" dirty="0">
                <a:solidFill>
                  <a:srgbClr val="695E19"/>
                </a:solidFill>
                <a:latin typeface="Meiryo UI" panose="020B0604030504040204" pitchFamily="50" charset="-128"/>
                <a:ea typeface="Meiryo UI" panose="020B0604030504040204" pitchFamily="50" charset="-128"/>
                <a:sym typeface="Arial"/>
              </a:rPr>
              <a:t>連携</a:t>
            </a:r>
            <a:r>
              <a:rPr lang="ja-JP" sz="1800" b="1" i="0" u="none" strike="noStrike" cap="none" dirty="0">
                <a:solidFill>
                  <a:srgbClr val="695E19"/>
                </a:solidFill>
                <a:latin typeface="Meiryo UI" panose="020B0604030504040204" pitchFamily="50" charset="-128"/>
                <a:ea typeface="Meiryo UI" panose="020B0604030504040204" pitchFamily="50" charset="-128"/>
                <a:sym typeface="Arial"/>
              </a:rPr>
              <a:t>による強み</a:t>
            </a:r>
            <a:endParaRPr sz="1800" b="1" i="0" u="none" strike="noStrike" cap="none" dirty="0">
              <a:solidFill>
                <a:srgbClr val="695E19"/>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None/>
            </a:pPr>
            <a:r>
              <a:rPr lang="ja-JP" sz="1400" dirty="0">
                <a:solidFill>
                  <a:schemeClr val="dk1"/>
                </a:solidFill>
                <a:latin typeface="Meiryo UI" panose="020B0604030504040204" pitchFamily="50" charset="-128"/>
                <a:ea typeface="Meiryo UI" panose="020B0604030504040204" pitchFamily="50" charset="-128"/>
                <a:sym typeface="Arial"/>
              </a:rPr>
              <a:t>（勝てる</a:t>
            </a:r>
            <a:r>
              <a:rPr lang="ja-JP" altLang="en-US" sz="1400" dirty="0">
                <a:solidFill>
                  <a:schemeClr val="dk1"/>
                </a:solidFill>
                <a:latin typeface="Meiryo UI" panose="020B0604030504040204" pitchFamily="50" charset="-128"/>
                <a:ea typeface="Meiryo UI" panose="020B0604030504040204" pitchFamily="50" charset="-128"/>
                <a:sym typeface="Arial"/>
              </a:rPr>
              <a:t>ポイント</a:t>
            </a:r>
            <a:r>
              <a:rPr lang="ja-JP" sz="1400" dirty="0">
                <a:solidFill>
                  <a:schemeClr val="dk1"/>
                </a:solidFill>
                <a:latin typeface="Meiryo UI" panose="020B0604030504040204" pitchFamily="50" charset="-128"/>
                <a:ea typeface="Meiryo UI" panose="020B0604030504040204" pitchFamily="50" charset="-128"/>
                <a:sym typeface="Arial"/>
              </a:rPr>
              <a:t>）</a:t>
            </a:r>
            <a:endParaRPr sz="1400" dirty="0">
              <a:solidFill>
                <a:schemeClr val="dk1"/>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endParaRPr sz="1300" b="1" dirty="0">
              <a:solidFill>
                <a:schemeClr val="dk1"/>
              </a:solidFill>
              <a:latin typeface="Meiryo UI" panose="020B0604030504040204" pitchFamily="50" charset="-128"/>
              <a:ea typeface="Meiryo UI" panose="020B0604030504040204" pitchFamily="50" charset="-128"/>
              <a:sym typeface="Arial"/>
            </a:endParaRPr>
          </a:p>
        </p:txBody>
      </p:sp>
      <p:sp>
        <p:nvSpPr>
          <p:cNvPr id="389" name="Google Shape;389;p11"/>
          <p:cNvSpPr/>
          <p:nvPr/>
        </p:nvSpPr>
        <p:spPr>
          <a:xfrm>
            <a:off x="3448007" y="3068473"/>
            <a:ext cx="2016000" cy="2016000"/>
          </a:xfrm>
          <a:prstGeom prst="ellipse">
            <a:avLst/>
          </a:prstGeom>
          <a:solidFill>
            <a:srgbClr val="F5F1D7">
              <a:alpha val="69803"/>
            </a:srgbClr>
          </a:solidFill>
          <a:ln w="19050" cap="flat" cmpd="sng">
            <a:solidFill>
              <a:srgbClr val="AC8300"/>
            </a:solidFill>
            <a:prstDash val="solid"/>
            <a:round/>
            <a:headEnd type="none" w="sm" len="sm"/>
            <a:tailEnd type="none" w="sm" len="sm"/>
          </a:ln>
        </p:spPr>
        <p:txBody>
          <a:bodyPr spcFirstLastPara="1" wrap="square" lIns="0" tIns="45700" rIns="0" bIns="45700" anchor="ctr" anchorCtr="0">
            <a:noAutofit/>
          </a:bodyPr>
          <a:lstStyle/>
          <a:p>
            <a:pPr marL="0" marR="0" lvl="0" indent="0" algn="ctr" rtl="0">
              <a:spcBef>
                <a:spcPts val="0"/>
              </a:spcBef>
              <a:spcAft>
                <a:spcPts val="0"/>
              </a:spcAft>
              <a:buNone/>
            </a:pPr>
            <a:endParaRPr sz="1300" b="1">
              <a:solidFill>
                <a:schemeClr val="lt1"/>
              </a:solidFill>
              <a:latin typeface="Meiryo UI" panose="020B0604030504040204" pitchFamily="50" charset="-128"/>
              <a:ea typeface="Meiryo UI" panose="020B0604030504040204" pitchFamily="50" charset="-128"/>
              <a:sym typeface="Arial"/>
            </a:endParaRPr>
          </a:p>
        </p:txBody>
      </p:sp>
      <p:sp>
        <p:nvSpPr>
          <p:cNvPr id="390" name="Google Shape;390;p11"/>
          <p:cNvSpPr/>
          <p:nvPr/>
        </p:nvSpPr>
        <p:spPr>
          <a:xfrm>
            <a:off x="4265826" y="1725448"/>
            <a:ext cx="2016000" cy="2016000"/>
          </a:xfrm>
          <a:prstGeom prst="ellipse">
            <a:avLst/>
          </a:prstGeom>
          <a:gradFill>
            <a:gsLst>
              <a:gs pos="0">
                <a:srgbClr val="B3A02B">
                  <a:alpha val="45882"/>
                </a:srgbClr>
              </a:gs>
              <a:gs pos="100000">
                <a:srgbClr val="E8DEA0"/>
              </a:gs>
            </a:gsLst>
            <a:lin ang="16200000" scaled="0"/>
          </a:gradFill>
          <a:ln w="9525" cap="flat" cmpd="sng">
            <a:solidFill>
              <a:srgbClr val="7055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Meiryo UI" panose="020B0604030504040204" pitchFamily="50" charset="-128"/>
              <a:ea typeface="Meiryo UI" panose="020B0604030504040204" pitchFamily="50" charset="-128"/>
              <a:sym typeface="Arial"/>
            </a:endParaRPr>
          </a:p>
        </p:txBody>
      </p:sp>
      <p:sp>
        <p:nvSpPr>
          <p:cNvPr id="391" name="Google Shape;391;p11"/>
          <p:cNvSpPr/>
          <p:nvPr/>
        </p:nvSpPr>
        <p:spPr>
          <a:xfrm>
            <a:off x="4333819" y="2463637"/>
            <a:ext cx="1878012" cy="53657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262626"/>
              </a:buClr>
              <a:buSzPts val="1600"/>
              <a:buFont typeface="Arial"/>
              <a:buNone/>
            </a:pPr>
            <a:r>
              <a:rPr lang="ja-JP" sz="1600" b="1" i="0" u="none" strike="noStrike" cap="none">
                <a:solidFill>
                  <a:srgbClr val="262626"/>
                </a:solidFill>
                <a:latin typeface="Meiryo UI" panose="020B0604030504040204" pitchFamily="50" charset="-128"/>
                <a:ea typeface="Meiryo UI" panose="020B0604030504040204" pitchFamily="50" charset="-128"/>
                <a:sym typeface="Arial"/>
              </a:rPr>
              <a:t>①市場・顧客Customer</a:t>
            </a:r>
            <a:endParaRPr sz="1600" b="1" i="0" u="none" strike="noStrike" cap="none">
              <a:solidFill>
                <a:srgbClr val="262626"/>
              </a:solidFill>
              <a:latin typeface="Meiryo UI" panose="020B0604030504040204" pitchFamily="50" charset="-128"/>
              <a:ea typeface="Meiryo UI" panose="020B0604030504040204" pitchFamily="50" charset="-128"/>
              <a:sym typeface="Arial"/>
            </a:endParaRPr>
          </a:p>
        </p:txBody>
      </p:sp>
      <p:sp>
        <p:nvSpPr>
          <p:cNvPr id="392" name="Google Shape;392;p11"/>
          <p:cNvSpPr/>
          <p:nvPr/>
        </p:nvSpPr>
        <p:spPr>
          <a:xfrm>
            <a:off x="5083257" y="3078835"/>
            <a:ext cx="2016000" cy="2016000"/>
          </a:xfrm>
          <a:prstGeom prst="ellipse">
            <a:avLst/>
          </a:prstGeom>
          <a:solidFill>
            <a:srgbClr val="CDB731">
              <a:alpha val="80000"/>
            </a:srgbClr>
          </a:solidFill>
          <a:ln w="25400" cap="flat" cmpd="sng">
            <a:solidFill>
              <a:srgbClr val="AC83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2000"/>
              <a:buFont typeface="Arial"/>
              <a:buNone/>
            </a:pPr>
            <a:endParaRPr sz="2000" b="0" i="0" u="none" strike="noStrike" cap="none">
              <a:solidFill>
                <a:srgbClr val="FFFFFF"/>
              </a:solidFill>
              <a:latin typeface="Meiryo UI" panose="020B0604030504040204" pitchFamily="50" charset="-128"/>
              <a:ea typeface="Meiryo UI" panose="020B0604030504040204" pitchFamily="50" charset="-128"/>
              <a:sym typeface="Arial"/>
            </a:endParaRPr>
          </a:p>
        </p:txBody>
      </p:sp>
      <p:sp>
        <p:nvSpPr>
          <p:cNvPr id="393" name="Google Shape;393;p11"/>
          <p:cNvSpPr/>
          <p:nvPr/>
        </p:nvSpPr>
        <p:spPr>
          <a:xfrm>
            <a:off x="3573598" y="3780414"/>
            <a:ext cx="1526254" cy="469900"/>
          </a:xfrm>
          <a:prstGeom prst="rect">
            <a:avLst/>
          </a:prstGeom>
          <a:noFill/>
          <a:ln>
            <a:noFill/>
          </a:ln>
        </p:spPr>
        <p:txBody>
          <a:bodyPr spcFirstLastPara="1" wrap="square" lIns="0" tIns="45700" rIns="0" bIns="45700" anchor="ctr" anchorCtr="0">
            <a:noAutofit/>
          </a:bodyPr>
          <a:lstStyle/>
          <a:p>
            <a:pPr marL="0" marR="0" lvl="0" indent="0" algn="ctr" rtl="0">
              <a:lnSpc>
                <a:spcPct val="100000"/>
              </a:lnSpc>
              <a:spcBef>
                <a:spcPts val="0"/>
              </a:spcBef>
              <a:spcAft>
                <a:spcPts val="0"/>
              </a:spcAft>
              <a:buClr>
                <a:schemeClr val="dk1"/>
              </a:buClr>
              <a:buSzPts val="1600"/>
              <a:buFont typeface="Arial"/>
              <a:buNone/>
            </a:pPr>
            <a:r>
              <a:rPr lang="ja-JP" sz="1600" b="1" i="0" u="none" strike="noStrike" cap="none">
                <a:solidFill>
                  <a:schemeClr val="dk1"/>
                </a:solidFill>
                <a:latin typeface="Meiryo UI" panose="020B0604030504040204" pitchFamily="50" charset="-128"/>
                <a:ea typeface="Meiryo UI" panose="020B0604030504040204" pitchFamily="50" charset="-128"/>
                <a:sym typeface="Arial"/>
              </a:rPr>
              <a:t>②競合</a:t>
            </a:r>
            <a:endParaRPr sz="1600" b="1" i="0" u="none" strike="noStrike" cap="none">
              <a:solidFill>
                <a:schemeClr val="dk1"/>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dk1"/>
              </a:buClr>
              <a:buSzPts val="1600"/>
              <a:buFont typeface="Arial"/>
              <a:buNone/>
            </a:pPr>
            <a:r>
              <a:rPr lang="ja-JP" sz="1600" b="1" i="0" u="none" strike="noStrike" cap="none">
                <a:solidFill>
                  <a:schemeClr val="dk1"/>
                </a:solidFill>
                <a:latin typeface="Meiryo UI" panose="020B0604030504040204" pitchFamily="50" charset="-128"/>
                <a:ea typeface="Meiryo UI" panose="020B0604030504040204" pitchFamily="50" charset="-128"/>
                <a:sym typeface="Arial"/>
              </a:rPr>
              <a:t>Competitor</a:t>
            </a:r>
            <a:endParaRPr sz="1600" b="1" i="0" u="none" strike="noStrike" cap="none">
              <a:solidFill>
                <a:schemeClr val="dk1"/>
              </a:solidFill>
              <a:latin typeface="Meiryo UI" panose="020B0604030504040204" pitchFamily="50" charset="-128"/>
              <a:ea typeface="Meiryo UI" panose="020B0604030504040204" pitchFamily="50" charset="-128"/>
              <a:sym typeface="Arial"/>
            </a:endParaRPr>
          </a:p>
        </p:txBody>
      </p:sp>
      <p:sp>
        <p:nvSpPr>
          <p:cNvPr id="394" name="Google Shape;394;p11"/>
          <p:cNvSpPr/>
          <p:nvPr/>
        </p:nvSpPr>
        <p:spPr>
          <a:xfrm>
            <a:off x="249008" y="3780414"/>
            <a:ext cx="3324590" cy="2187249"/>
          </a:xfrm>
          <a:prstGeom prst="wedgeRectCallout">
            <a:avLst>
              <a:gd name="adj1" fmla="val 66746"/>
              <a:gd name="adj2" fmla="val 257"/>
            </a:avLst>
          </a:prstGeom>
          <a:solidFill>
            <a:schemeClr val="lt1"/>
          </a:solidFill>
          <a:ln w="19050" cap="flat" cmpd="sng">
            <a:solidFill>
              <a:srgbClr val="AC83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ja-JP" sz="1800" b="1" dirty="0">
                <a:solidFill>
                  <a:srgbClr val="695E19"/>
                </a:solidFill>
                <a:latin typeface="Meiryo UI" panose="020B0604030504040204" pitchFamily="50" charset="-128"/>
                <a:ea typeface="Meiryo UI" panose="020B0604030504040204" pitchFamily="50" charset="-128"/>
                <a:sym typeface="Arial"/>
              </a:rPr>
              <a:t>競合はどこか</a:t>
            </a:r>
            <a:br>
              <a:rPr lang="ja-JP" sz="1800" b="1" dirty="0">
                <a:solidFill>
                  <a:srgbClr val="244061"/>
                </a:solidFill>
                <a:latin typeface="Meiryo UI" panose="020B0604030504040204" pitchFamily="50" charset="-128"/>
                <a:ea typeface="Meiryo UI" panose="020B0604030504040204" pitchFamily="50" charset="-128"/>
                <a:sym typeface="Arial"/>
              </a:rPr>
            </a:br>
            <a:r>
              <a:rPr lang="ja-JP" sz="1600" dirty="0">
                <a:solidFill>
                  <a:srgbClr val="000000"/>
                </a:solidFill>
                <a:latin typeface="Meiryo UI" panose="020B0604030504040204" pitchFamily="50" charset="-128"/>
                <a:ea typeface="Meiryo UI" panose="020B0604030504040204" pitchFamily="50" charset="-128"/>
                <a:sym typeface="Arial"/>
              </a:rPr>
              <a:t>特許情報、ベンチマーク候補</a:t>
            </a:r>
            <a:endParaRPr sz="1600" dirty="0">
              <a:solidFill>
                <a:srgbClr val="000000"/>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endParaRPr sz="1100" dirty="0">
              <a:solidFill>
                <a:srgbClr val="000000"/>
              </a:solidFill>
              <a:latin typeface="Meiryo UI" panose="020B0604030504040204" pitchFamily="50" charset="-128"/>
              <a:ea typeface="Meiryo UI" panose="020B0604030504040204" pitchFamily="50" charset="-128"/>
              <a:sym typeface="Arial"/>
            </a:endParaRPr>
          </a:p>
          <a:p>
            <a:pPr marL="0" marR="0" lvl="0" indent="0" algn="l" rtl="0">
              <a:lnSpc>
                <a:spcPct val="100000"/>
              </a:lnSpc>
              <a:spcBef>
                <a:spcPts val="0"/>
              </a:spcBef>
              <a:spcAft>
                <a:spcPts val="0"/>
              </a:spcAft>
              <a:buNone/>
            </a:pPr>
            <a:r>
              <a:rPr lang="ja-JP" sz="1800" b="1" dirty="0">
                <a:solidFill>
                  <a:srgbClr val="695E19"/>
                </a:solidFill>
                <a:latin typeface="Meiryo UI" panose="020B0604030504040204" pitchFamily="50" charset="-128"/>
                <a:ea typeface="Meiryo UI" panose="020B0604030504040204" pitchFamily="50" charset="-128"/>
                <a:sym typeface="Arial"/>
              </a:rPr>
              <a:t>競合の動向</a:t>
            </a:r>
            <a:br>
              <a:rPr lang="ja-JP" sz="1100" b="1" i="0" u="none" strike="noStrike" cap="none" dirty="0">
                <a:solidFill>
                  <a:srgbClr val="FF6699"/>
                </a:solidFill>
                <a:latin typeface="Meiryo UI" panose="020B0604030504040204" pitchFamily="50" charset="-128"/>
                <a:ea typeface="Meiryo UI" panose="020B0604030504040204" pitchFamily="50" charset="-128"/>
                <a:sym typeface="Arial"/>
              </a:rPr>
            </a:br>
            <a:endParaRPr sz="1100" b="1" i="0" u="none" strike="noStrike" cap="none" dirty="0">
              <a:solidFill>
                <a:srgbClr val="FF6699"/>
              </a:solidFill>
              <a:latin typeface="Meiryo UI" panose="020B0604030504040204" pitchFamily="50" charset="-128"/>
              <a:ea typeface="Meiryo UI" panose="020B0604030504040204" pitchFamily="50" charset="-128"/>
              <a:sym typeface="Arial"/>
            </a:endParaRPr>
          </a:p>
          <a:p>
            <a:pPr marL="171450" marR="0" lvl="0" indent="-101600" algn="l" rtl="0">
              <a:lnSpc>
                <a:spcPct val="100000"/>
              </a:lnSpc>
              <a:spcBef>
                <a:spcPts val="0"/>
              </a:spcBef>
              <a:spcAft>
                <a:spcPts val="0"/>
              </a:spcAft>
              <a:buClr>
                <a:schemeClr val="lt1"/>
              </a:buClr>
              <a:buSzPts val="1100"/>
              <a:buFont typeface="Noto Sans Symbols"/>
              <a:buNone/>
            </a:pPr>
            <a:endParaRPr sz="1100" b="1" i="0" u="none" strike="noStrike" cap="none" dirty="0">
              <a:solidFill>
                <a:srgbClr val="FF6699"/>
              </a:solidFill>
              <a:latin typeface="Meiryo UI" panose="020B0604030504040204" pitchFamily="50" charset="-128"/>
              <a:ea typeface="Meiryo UI" panose="020B0604030504040204" pitchFamily="50" charset="-128"/>
              <a:sym typeface="Arial"/>
            </a:endParaRPr>
          </a:p>
          <a:p>
            <a:pPr marL="0" marR="0" lvl="0" indent="0" algn="l" rtl="0">
              <a:lnSpc>
                <a:spcPct val="100000"/>
              </a:lnSpc>
              <a:spcBef>
                <a:spcPts val="0"/>
              </a:spcBef>
              <a:spcAft>
                <a:spcPts val="0"/>
              </a:spcAft>
              <a:buNone/>
            </a:pPr>
            <a:r>
              <a:rPr lang="ja-JP" sz="1800" b="1" dirty="0">
                <a:solidFill>
                  <a:srgbClr val="695E19"/>
                </a:solidFill>
                <a:latin typeface="Meiryo UI" panose="020B0604030504040204" pitchFamily="50" charset="-128"/>
                <a:ea typeface="Meiryo UI" panose="020B0604030504040204" pitchFamily="50" charset="-128"/>
                <a:sym typeface="Arial"/>
              </a:rPr>
              <a:t>競合の評価</a:t>
            </a:r>
            <a:endParaRPr sz="1600" b="1" dirty="0">
              <a:solidFill>
                <a:srgbClr val="695E19"/>
              </a:solidFill>
              <a:latin typeface="Meiryo UI" panose="020B0604030504040204" pitchFamily="50" charset="-128"/>
              <a:ea typeface="Meiryo UI" panose="020B0604030504040204" pitchFamily="50" charset="-128"/>
              <a:sym typeface="Arial"/>
            </a:endParaRPr>
          </a:p>
        </p:txBody>
      </p:sp>
      <p:sp>
        <p:nvSpPr>
          <p:cNvPr id="395" name="Google Shape;395;p11"/>
          <p:cNvSpPr/>
          <p:nvPr/>
        </p:nvSpPr>
        <p:spPr>
          <a:xfrm>
            <a:off x="5355356" y="3413755"/>
            <a:ext cx="1397025" cy="53657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600"/>
              <a:buFont typeface="Arial"/>
              <a:buNone/>
            </a:pPr>
            <a:r>
              <a:rPr lang="ja-JP" sz="1600" b="1" dirty="0">
                <a:solidFill>
                  <a:schemeClr val="dk1"/>
                </a:solidFill>
                <a:latin typeface="Meiryo UI" panose="020B0604030504040204" pitchFamily="50" charset="-128"/>
                <a:ea typeface="Meiryo UI" panose="020B0604030504040204" pitchFamily="50" charset="-128"/>
                <a:sym typeface="Arial"/>
              </a:rPr>
              <a:t>③</a:t>
            </a:r>
            <a:r>
              <a:rPr lang="ja-JP" altLang="en-US" sz="1600" b="1" dirty="0">
                <a:solidFill>
                  <a:schemeClr val="dk1"/>
                </a:solidFill>
                <a:latin typeface="Meiryo UI" panose="020B0604030504040204" pitchFamily="50" charset="-128"/>
                <a:ea typeface="Meiryo UI" panose="020B0604030504040204" pitchFamily="50" charset="-128"/>
                <a:sym typeface="Arial"/>
              </a:rPr>
              <a:t>連携</a:t>
            </a:r>
            <a:endParaRPr sz="1600" b="1" i="0" u="none" strike="noStrike" cap="none" dirty="0">
              <a:solidFill>
                <a:schemeClr val="dk1"/>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dk1"/>
              </a:buClr>
              <a:buSzPts val="1600"/>
              <a:buFont typeface="Arial"/>
              <a:buNone/>
            </a:pPr>
            <a:r>
              <a:rPr lang="ja-JP" sz="1600" b="1" i="0" u="none" strike="noStrike" cap="none" dirty="0">
                <a:solidFill>
                  <a:schemeClr val="dk1"/>
                </a:solidFill>
                <a:latin typeface="Meiryo UI" panose="020B0604030504040204" pitchFamily="50" charset="-128"/>
                <a:ea typeface="Meiryo UI" panose="020B0604030504040204" pitchFamily="50" charset="-128"/>
                <a:sym typeface="Arial"/>
              </a:rPr>
              <a:t>Companies</a:t>
            </a:r>
            <a:endParaRPr sz="1600" b="1" i="0" u="none" strike="noStrike" cap="none" dirty="0">
              <a:solidFill>
                <a:schemeClr val="dk1"/>
              </a:solidFill>
              <a:latin typeface="Meiryo UI" panose="020B0604030504040204" pitchFamily="50" charset="-128"/>
              <a:ea typeface="Meiryo UI" panose="020B0604030504040204" pitchFamily="50" charset="-128"/>
              <a:sym typeface="Arial"/>
            </a:endParaRPr>
          </a:p>
        </p:txBody>
      </p:sp>
      <p:sp>
        <p:nvSpPr>
          <p:cNvPr id="396" name="Google Shape;396;p11"/>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R="0" lvl="0" algn="l" rtl="0">
              <a:spcBef>
                <a:spcPts val="0"/>
              </a:spcBef>
              <a:spcAft>
                <a:spcPts val="0"/>
              </a:spcAft>
              <a:buClr>
                <a:srgbClr val="644C00"/>
              </a:buClr>
              <a:buSzPts val="2400"/>
            </a:pPr>
            <a:r>
              <a:rPr lang="ja-JP" altLang="en-US" sz="2400" b="1" dirty="0">
                <a:solidFill>
                  <a:srgbClr val="695E19"/>
                </a:solidFill>
                <a:latin typeface="Meiryo UI" panose="020B0604030504040204" pitchFamily="50" charset="-128"/>
                <a:ea typeface="Meiryo UI" panose="020B0604030504040204" pitchFamily="50" charset="-128"/>
                <a:sym typeface="Arial"/>
              </a:rPr>
              <a:t>３．生み出す商品・サービスイメージ　事業環境の見通し</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399" name="Google Shape;399;p11"/>
          <p:cNvSpPr/>
          <p:nvPr/>
        </p:nvSpPr>
        <p:spPr>
          <a:xfrm>
            <a:off x="213022" y="1432231"/>
            <a:ext cx="3524864" cy="1816295"/>
          </a:xfrm>
          <a:prstGeom prst="wedgeRectCallout">
            <a:avLst>
              <a:gd name="adj1" fmla="val 66549"/>
              <a:gd name="adj2" fmla="val 13061"/>
            </a:avLst>
          </a:prstGeom>
          <a:solidFill>
            <a:schemeClr val="lt1"/>
          </a:solidFill>
          <a:ln w="19050" cap="flat" cmpd="sng">
            <a:solidFill>
              <a:srgbClr val="AC83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ja-JP" sz="1800" b="1" dirty="0">
                <a:solidFill>
                  <a:srgbClr val="695E19"/>
                </a:solidFill>
                <a:latin typeface="Meiryo UI" panose="020B0604030504040204" pitchFamily="50" charset="-128"/>
                <a:ea typeface="Meiryo UI" panose="020B0604030504040204" pitchFamily="50" charset="-128"/>
                <a:sym typeface="Arial"/>
              </a:rPr>
              <a:t>「市場」の概況分析</a:t>
            </a:r>
            <a:br>
              <a:rPr lang="ja-JP" sz="1800" b="1" dirty="0">
                <a:solidFill>
                  <a:srgbClr val="644C00"/>
                </a:solidFill>
                <a:latin typeface="Meiryo UI" panose="020B0604030504040204" pitchFamily="50" charset="-128"/>
                <a:ea typeface="Meiryo UI" panose="020B0604030504040204" pitchFamily="50" charset="-128"/>
                <a:sym typeface="Arial"/>
              </a:rPr>
            </a:br>
            <a:r>
              <a:rPr lang="ja-JP" sz="1400" b="0" i="0" u="none" strike="noStrike" cap="none" dirty="0">
                <a:solidFill>
                  <a:schemeClr val="dk1"/>
                </a:solidFill>
                <a:latin typeface="Meiryo UI" panose="020B0604030504040204" pitchFamily="50" charset="-128"/>
                <a:ea typeface="Meiryo UI" panose="020B0604030504040204" pitchFamily="50" charset="-128"/>
                <a:sym typeface="Arial"/>
              </a:rPr>
              <a:t>市場の規模や成長予測、ニュース、トレンド</a:t>
            </a:r>
            <a:endParaRPr sz="1400" b="0" i="0" u="none" strike="noStrike" cap="none" dirty="0">
              <a:solidFill>
                <a:schemeClr val="dk1"/>
              </a:solidFill>
              <a:latin typeface="Meiryo UI" panose="020B0604030504040204" pitchFamily="50" charset="-128"/>
              <a:ea typeface="Meiryo UI" panose="020B0604030504040204" pitchFamily="50" charset="-128"/>
              <a:sym typeface="Arial"/>
            </a:endParaRPr>
          </a:p>
          <a:p>
            <a:pPr marL="0" marR="0" lvl="0" indent="0" algn="l" rtl="0">
              <a:lnSpc>
                <a:spcPct val="100000"/>
              </a:lnSpc>
              <a:spcBef>
                <a:spcPts val="0"/>
              </a:spcBef>
              <a:spcAft>
                <a:spcPts val="0"/>
              </a:spcAft>
              <a:buNone/>
            </a:pPr>
            <a:endParaRPr sz="1400" dirty="0">
              <a:solidFill>
                <a:schemeClr val="dk1"/>
              </a:solidFill>
              <a:latin typeface="Meiryo UI" panose="020B0604030504040204" pitchFamily="50" charset="-128"/>
              <a:ea typeface="Meiryo UI" panose="020B0604030504040204" pitchFamily="50" charset="-128"/>
              <a:sym typeface="Arial"/>
            </a:endParaRPr>
          </a:p>
          <a:p>
            <a:pPr marL="0" marR="0" lvl="0" indent="0" algn="l" rtl="0">
              <a:lnSpc>
                <a:spcPct val="100000"/>
              </a:lnSpc>
              <a:spcBef>
                <a:spcPts val="0"/>
              </a:spcBef>
              <a:spcAft>
                <a:spcPts val="0"/>
              </a:spcAft>
              <a:buNone/>
            </a:pPr>
            <a:br>
              <a:rPr lang="ja-JP" sz="1400" b="0" i="0" u="none" strike="noStrike" cap="none" dirty="0">
                <a:solidFill>
                  <a:schemeClr val="dk1"/>
                </a:solidFill>
                <a:latin typeface="Meiryo UI" panose="020B0604030504040204" pitchFamily="50" charset="-128"/>
                <a:ea typeface="Meiryo UI" panose="020B0604030504040204" pitchFamily="50" charset="-128"/>
                <a:sym typeface="Arial"/>
              </a:rPr>
            </a:br>
            <a:r>
              <a:rPr lang="ja-JP" sz="1800" b="1" dirty="0">
                <a:solidFill>
                  <a:srgbClr val="695E19"/>
                </a:solidFill>
                <a:latin typeface="Meiryo UI" panose="020B0604030504040204" pitchFamily="50" charset="-128"/>
                <a:ea typeface="Meiryo UI" panose="020B0604030504040204" pitchFamily="50" charset="-128"/>
                <a:sym typeface="Arial"/>
              </a:rPr>
              <a:t>「ターゲット(顧客)」の設定</a:t>
            </a:r>
            <a:endParaRPr sz="1800" b="0" i="0" u="none" strike="noStrike" cap="none" dirty="0">
              <a:solidFill>
                <a:srgbClr val="695E19"/>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endParaRPr sz="1300" b="1" dirty="0">
              <a:solidFill>
                <a:schemeClr val="dk1"/>
              </a:solidFill>
              <a:latin typeface="Meiryo UI" panose="020B0604030504040204" pitchFamily="50" charset="-128"/>
              <a:ea typeface="Meiryo UI" panose="020B0604030504040204" pitchFamily="50" charset="-128"/>
              <a:sym typeface="Arial"/>
            </a:endParaRPr>
          </a:p>
        </p:txBody>
      </p:sp>
      <p:sp>
        <p:nvSpPr>
          <p:cNvPr id="400" name="Google Shape;400;p11"/>
          <p:cNvSpPr/>
          <p:nvPr/>
        </p:nvSpPr>
        <p:spPr>
          <a:xfrm>
            <a:off x="6016126" y="4006909"/>
            <a:ext cx="792457" cy="792457"/>
          </a:xfrm>
          <a:prstGeom prst="ellipse">
            <a:avLst/>
          </a:prstGeom>
          <a:solidFill>
            <a:srgbClr val="B3A02B"/>
          </a:solidFill>
          <a:ln w="9525"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200"/>
              <a:buFont typeface="Arial"/>
              <a:buNone/>
            </a:pPr>
            <a:endParaRPr sz="1200" b="0" i="0" u="none" strike="noStrike" cap="none">
              <a:solidFill>
                <a:srgbClr val="000000"/>
              </a:solidFill>
              <a:latin typeface="Meiryo UI" panose="020B0604030504040204" pitchFamily="50" charset="-128"/>
              <a:ea typeface="Meiryo UI" panose="020B0604030504040204" pitchFamily="50" charset="-128"/>
              <a:sym typeface="Arial"/>
            </a:endParaRPr>
          </a:p>
        </p:txBody>
      </p:sp>
      <p:sp>
        <p:nvSpPr>
          <p:cNvPr id="401" name="Google Shape;401;p11"/>
          <p:cNvSpPr/>
          <p:nvPr/>
        </p:nvSpPr>
        <p:spPr>
          <a:xfrm>
            <a:off x="5355356" y="3995696"/>
            <a:ext cx="792457" cy="792457"/>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200"/>
              <a:buFont typeface="Arial"/>
              <a:buNone/>
            </a:pPr>
            <a:endParaRPr sz="1200" b="0" i="0" u="none" strike="noStrike" cap="none">
              <a:solidFill>
                <a:srgbClr val="000000"/>
              </a:solidFill>
              <a:latin typeface="Meiryo UI" panose="020B0604030504040204" pitchFamily="50" charset="-128"/>
              <a:ea typeface="Meiryo UI" panose="020B0604030504040204" pitchFamily="50" charset="-128"/>
              <a:sym typeface="Arial"/>
            </a:endParaRPr>
          </a:p>
        </p:txBody>
      </p:sp>
      <p:sp>
        <p:nvSpPr>
          <p:cNvPr id="402" name="Google Shape;402;p11"/>
          <p:cNvSpPr txBox="1"/>
          <p:nvPr/>
        </p:nvSpPr>
        <p:spPr>
          <a:xfrm>
            <a:off x="6026330" y="4248117"/>
            <a:ext cx="792457" cy="33851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600"/>
              <a:buFont typeface="Arial"/>
              <a:buNone/>
            </a:pPr>
            <a:r>
              <a:rPr lang="ja-JP" altLang="en-US" sz="1600" b="0" i="0" u="none" strike="noStrike" cap="none" dirty="0">
                <a:solidFill>
                  <a:schemeClr val="dk1"/>
                </a:solidFill>
                <a:latin typeface="Meiryo UI" panose="020B0604030504040204" pitchFamily="50" charset="-128"/>
                <a:ea typeface="Meiryo UI" panose="020B0604030504040204" pitchFamily="50" charset="-128"/>
                <a:sym typeface="Arial"/>
              </a:rPr>
              <a:t>本学</a:t>
            </a:r>
            <a:endParaRPr sz="1600" b="0" i="0" u="none" strike="noStrike" cap="none" dirty="0">
              <a:solidFill>
                <a:schemeClr val="dk1"/>
              </a:solidFill>
              <a:latin typeface="Meiryo UI" panose="020B0604030504040204" pitchFamily="50" charset="-128"/>
              <a:ea typeface="Meiryo UI" panose="020B0604030504040204" pitchFamily="50" charset="-128"/>
              <a:sym typeface="Arial"/>
            </a:endParaRPr>
          </a:p>
        </p:txBody>
      </p:sp>
      <p:sp>
        <p:nvSpPr>
          <p:cNvPr id="403" name="Google Shape;403;p11"/>
          <p:cNvSpPr txBox="1"/>
          <p:nvPr/>
        </p:nvSpPr>
        <p:spPr>
          <a:xfrm>
            <a:off x="5329202" y="4238956"/>
            <a:ext cx="824542"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DB731"/>
              </a:buClr>
              <a:buSzPts val="1600"/>
              <a:buFont typeface="Arial"/>
              <a:buNone/>
            </a:pPr>
            <a:r>
              <a:rPr lang="ja-JP" sz="1600">
                <a:solidFill>
                  <a:srgbClr val="CDB731"/>
                </a:solidFill>
                <a:latin typeface="Meiryo UI" panose="020B0604030504040204" pitchFamily="50" charset="-128"/>
                <a:ea typeface="Meiryo UI" panose="020B0604030504040204" pitchFamily="50" charset="-128"/>
                <a:sym typeface="Arial"/>
              </a:rPr>
              <a:t>貴社</a:t>
            </a:r>
            <a:endParaRPr sz="1600">
              <a:solidFill>
                <a:srgbClr val="CDB731"/>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73469036-ACA5-F358-9728-173EA1017508}"/>
              </a:ext>
            </a:extLst>
          </p:cNvPr>
          <p:cNvSpPr txBox="1">
            <a:spLocks/>
          </p:cNvSpPr>
          <p:nvPr/>
        </p:nvSpPr>
        <p:spPr>
          <a:xfrm>
            <a:off x="9115253" y="6420633"/>
            <a:ext cx="790747" cy="365125"/>
          </a:xfrm>
          <a:prstGeom prst="rect">
            <a:avLst/>
          </a:prstGeom>
        </p:spPr>
        <p:txBody>
          <a:bodyPr anchor="b"/>
          <a:lstStyle>
            <a:defPPr>
              <a:defRPr lang="ja-JP"/>
            </a:defPPr>
            <a:lvl1pPr marL="0" algn="ctr"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fld id="{BFAEF0B8-19D9-A142-B85E-504DAFADF8C7}" type="slidenum">
              <a:rPr lang="ja-JP" altLang="en-US" smtClean="0">
                <a:solidFill>
                  <a:schemeClr val="tx1">
                    <a:lumMod val="75000"/>
                    <a:lumOff val="25000"/>
                  </a:schemeClr>
                </a:solidFill>
              </a:rPr>
              <a:pPr algn="r"/>
              <a:t>11</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A5F6D50B-96D1-E926-5D8A-5FA743258D84}"/>
              </a:ext>
            </a:extLst>
          </p:cNvPr>
          <p:cNvSpPr/>
          <p:nvPr/>
        </p:nvSpPr>
        <p:spPr bwMode="auto">
          <a:xfrm>
            <a:off x="6886792" y="4238956"/>
            <a:ext cx="2876898" cy="1709475"/>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ctr"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提案を</a:t>
            </a:r>
            <a:r>
              <a:rPr kumimoji="0" lang="en-US" altLang="ja-JP" sz="1400" dirty="0">
                <a:solidFill>
                  <a:srgbClr val="695E19"/>
                </a:solidFill>
                <a:latin typeface="Meiryo UI" panose="020B0604030504040204" pitchFamily="50" charset="-128"/>
                <a:ea typeface="Meiryo UI" panose="020B0604030504040204" pitchFamily="50" charset="-128"/>
              </a:rPr>
              <a:t>3C</a:t>
            </a:r>
            <a:r>
              <a:rPr kumimoji="0" lang="ja-JP" altLang="en-US" sz="1400" dirty="0">
                <a:solidFill>
                  <a:srgbClr val="695E19"/>
                </a:solidFill>
                <a:latin typeface="Meiryo UI" panose="020B0604030504040204" pitchFamily="50" charset="-128"/>
                <a:ea typeface="Meiryo UI" panose="020B0604030504040204" pitchFamily="50" charset="-128"/>
              </a:rPr>
              <a:t>（</a:t>
            </a:r>
            <a:r>
              <a:rPr kumimoji="0" lang="en-US" altLang="ja-JP" sz="1400" dirty="0">
                <a:solidFill>
                  <a:srgbClr val="695E19"/>
                </a:solidFill>
                <a:latin typeface="Meiryo UI" panose="020B0604030504040204" pitchFamily="50" charset="-128"/>
                <a:ea typeface="Meiryo UI" panose="020B0604030504040204" pitchFamily="50" charset="-128"/>
              </a:rPr>
              <a:t>Customer</a:t>
            </a:r>
            <a:r>
              <a:rPr kumimoji="0" lang="ja-JP" altLang="en-US" sz="1400" dirty="0">
                <a:solidFill>
                  <a:srgbClr val="695E19"/>
                </a:solidFill>
                <a:latin typeface="Meiryo UI" panose="020B0604030504040204" pitchFamily="50" charset="-128"/>
                <a:ea typeface="Meiryo UI" panose="020B0604030504040204" pitchFamily="50" charset="-128"/>
              </a:rPr>
              <a:t>・</a:t>
            </a:r>
            <a:r>
              <a:rPr kumimoji="0" lang="en-US" altLang="ja-JP" sz="1400" dirty="0">
                <a:solidFill>
                  <a:srgbClr val="695E19"/>
                </a:solidFill>
                <a:latin typeface="Meiryo UI" panose="020B0604030504040204" pitchFamily="50" charset="-128"/>
                <a:ea typeface="Meiryo UI" panose="020B0604030504040204" pitchFamily="50" charset="-128"/>
              </a:rPr>
              <a:t>Competitor</a:t>
            </a:r>
            <a:r>
              <a:rPr kumimoji="0" lang="ja-JP" altLang="en-US" sz="1400" dirty="0">
                <a:solidFill>
                  <a:srgbClr val="695E19"/>
                </a:solidFill>
                <a:latin typeface="Meiryo UI" panose="020B0604030504040204" pitchFamily="50" charset="-128"/>
                <a:ea typeface="Meiryo UI" panose="020B0604030504040204" pitchFamily="50" charset="-128"/>
              </a:rPr>
              <a:t>・</a:t>
            </a:r>
            <a:r>
              <a:rPr kumimoji="0" lang="en-US" altLang="ja-JP" sz="1400" dirty="0">
                <a:solidFill>
                  <a:srgbClr val="695E19"/>
                </a:solidFill>
                <a:latin typeface="Meiryo UI" panose="020B0604030504040204" pitchFamily="50" charset="-128"/>
                <a:ea typeface="Meiryo UI" panose="020B0604030504040204" pitchFamily="50" charset="-128"/>
              </a:rPr>
              <a:t>Companies</a:t>
            </a:r>
            <a:r>
              <a:rPr kumimoji="0" lang="ja-JP" altLang="en-US" sz="1400" dirty="0">
                <a:solidFill>
                  <a:srgbClr val="695E19"/>
                </a:solidFill>
                <a:latin typeface="Meiryo UI" panose="020B0604030504040204" pitchFamily="50" charset="-128"/>
                <a:ea typeface="Meiryo UI" panose="020B0604030504040204" pitchFamily="50" charset="-128"/>
              </a:rPr>
              <a:t>）で整理する。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特にマーケットの規模感は、提案先企業としても一番気になるポイントであるので、仮説でも良いので記入する。</a:t>
            </a:r>
            <a:endParaRPr kumimoji="0" lang="en-US" altLang="ja-JP" sz="1400" dirty="0">
              <a:solidFill>
                <a:srgbClr val="695E19"/>
              </a:solidFill>
              <a:latin typeface="Meiryo UI" panose="020B0604030504040204" pitchFamily="50" charset="-128"/>
              <a:ea typeface="Meiryo UI" panose="020B0604030504040204" pitchFamily="50" charset="-128"/>
            </a:endParaRPr>
          </a:p>
        </p:txBody>
      </p:sp>
      <p:sp>
        <p:nvSpPr>
          <p:cNvPr id="2" name="Google Shape;397;p11"/>
          <p:cNvSpPr/>
          <p:nvPr/>
        </p:nvSpPr>
        <p:spPr>
          <a:xfrm>
            <a:off x="454869" y="6071132"/>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dirty="0">
                <a:solidFill>
                  <a:srgbClr val="3F3F3F"/>
                </a:solidFill>
                <a:latin typeface="Meiryo UI" panose="020B0604030504040204" pitchFamily="50" charset="-128"/>
                <a:ea typeface="Meiryo UI" panose="020B0604030504040204" pitchFamily="50" charset="-128"/>
                <a:sym typeface="Arial"/>
              </a:rPr>
              <a:t>市場・顧客に対して、</a:t>
            </a:r>
            <a:r>
              <a:rPr lang="ja-JP" altLang="en-US" sz="1600" b="1" dirty="0">
                <a:solidFill>
                  <a:srgbClr val="3F3F3F"/>
                </a:solidFill>
                <a:latin typeface="Meiryo UI" panose="020B0604030504040204" pitchFamily="50" charset="-128"/>
                <a:ea typeface="Meiryo UI" panose="020B0604030504040204" pitchFamily="50" charset="-128"/>
                <a:sym typeface="Arial"/>
              </a:rPr>
              <a:t>連携</a:t>
            </a:r>
            <a:r>
              <a:rPr lang="ja-JP" sz="1600" b="1" dirty="0">
                <a:solidFill>
                  <a:srgbClr val="3F3F3F"/>
                </a:solidFill>
                <a:latin typeface="Meiryo UI" panose="020B0604030504040204" pitchFamily="50" charset="-128"/>
                <a:ea typeface="Meiryo UI" panose="020B0604030504040204" pitchFamily="50" charset="-128"/>
                <a:sym typeface="Arial"/>
              </a:rPr>
              <a:t>による強みを発揮しながら、競合に対する勝ち筋を作る</a:t>
            </a:r>
            <a:endParaRPr sz="1600" b="1" dirty="0">
              <a:solidFill>
                <a:srgbClr val="3F3F3F"/>
              </a:solidFill>
              <a:latin typeface="Meiryo UI" panose="020B0604030504040204" pitchFamily="50" charset="-128"/>
              <a:ea typeface="Meiryo UI" panose="020B0604030504040204" pitchFamily="50" charset="-128"/>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7"/>
        <p:cNvGrpSpPr/>
        <p:nvPr/>
      </p:nvGrpSpPr>
      <p:grpSpPr>
        <a:xfrm>
          <a:off x="0" y="0"/>
          <a:ext cx="0" cy="0"/>
          <a:chOff x="0" y="0"/>
          <a:chExt cx="0" cy="0"/>
        </a:xfrm>
      </p:grpSpPr>
      <p:sp>
        <p:nvSpPr>
          <p:cNvPr id="408" name="Google Shape;408;p12"/>
          <p:cNvSpPr txBox="1">
            <a:spLocks noGrp="1"/>
          </p:cNvSpPr>
          <p:nvPr>
            <p:ph type="body" idx="1"/>
          </p:nvPr>
        </p:nvSpPr>
        <p:spPr>
          <a:xfrm>
            <a:off x="454869" y="982349"/>
            <a:ext cx="922253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貴社との</a:t>
            </a:r>
            <a:r>
              <a:rPr lang="ja-JP" altLang="en-US" b="1" dirty="0">
                <a:solidFill>
                  <a:srgbClr val="3F3F3F"/>
                </a:solidFill>
                <a:latin typeface="Meiryo UI" panose="020B0604030504040204" pitchFamily="50" charset="-128"/>
                <a:ea typeface="Meiryo UI" panose="020B0604030504040204" pitchFamily="50" charset="-128"/>
              </a:rPr>
              <a:t>連携</a:t>
            </a:r>
            <a:r>
              <a:rPr lang="ja-JP" b="1" dirty="0">
                <a:solidFill>
                  <a:srgbClr val="3F3F3F"/>
                </a:solidFill>
                <a:latin typeface="Meiryo UI" panose="020B0604030504040204" pitchFamily="50" charset="-128"/>
                <a:ea typeface="Meiryo UI" panose="020B0604030504040204" pitchFamily="50" charset="-128"/>
              </a:rPr>
              <a:t>によって、ターゲット顧客とその先にある未来の社会に、以下の通り、新たな社会価値、経済価値がもたらされることと考えます。</a:t>
            </a:r>
            <a:endParaRPr b="1" dirty="0">
              <a:latin typeface="Meiryo UI" panose="020B0604030504040204" pitchFamily="50" charset="-128"/>
              <a:ea typeface="Meiryo UI" panose="020B0604030504040204" pitchFamily="50" charset="-128"/>
            </a:endParaRPr>
          </a:p>
        </p:txBody>
      </p:sp>
      <p:cxnSp>
        <p:nvCxnSpPr>
          <p:cNvPr id="409" name="Google Shape;409;p12"/>
          <p:cNvCxnSpPr/>
          <p:nvPr/>
        </p:nvCxnSpPr>
        <p:spPr>
          <a:xfrm>
            <a:off x="2354334" y="3716026"/>
            <a:ext cx="5084662" cy="0"/>
          </a:xfrm>
          <a:prstGeom prst="straightConnector1">
            <a:avLst/>
          </a:prstGeom>
          <a:noFill/>
          <a:ln w="38100" cap="flat" cmpd="sng">
            <a:solidFill>
              <a:schemeClr val="dk1"/>
            </a:solidFill>
            <a:prstDash val="solid"/>
            <a:round/>
            <a:headEnd type="triangle" w="med" len="med"/>
            <a:tailEnd type="triangle" w="med" len="med"/>
          </a:ln>
        </p:spPr>
      </p:cxnSp>
      <p:cxnSp>
        <p:nvCxnSpPr>
          <p:cNvPr id="410" name="Google Shape;410;p12"/>
          <p:cNvCxnSpPr/>
          <p:nvPr/>
        </p:nvCxnSpPr>
        <p:spPr>
          <a:xfrm>
            <a:off x="4933449" y="2296694"/>
            <a:ext cx="0" cy="2988000"/>
          </a:xfrm>
          <a:prstGeom prst="straightConnector1">
            <a:avLst/>
          </a:prstGeom>
          <a:noFill/>
          <a:ln w="38100" cap="flat" cmpd="sng">
            <a:solidFill>
              <a:schemeClr val="dk1"/>
            </a:solidFill>
            <a:prstDash val="solid"/>
            <a:round/>
            <a:headEnd type="triangle" w="med" len="med"/>
            <a:tailEnd type="triangle" w="med" len="med"/>
          </a:ln>
        </p:spPr>
      </p:cxnSp>
      <p:sp>
        <p:nvSpPr>
          <p:cNvPr id="411" name="Google Shape;411;p12"/>
          <p:cNvSpPr/>
          <p:nvPr/>
        </p:nvSpPr>
        <p:spPr>
          <a:xfrm>
            <a:off x="3518825" y="1761446"/>
            <a:ext cx="2868351" cy="440651"/>
          </a:xfrm>
          <a:prstGeom prst="rect">
            <a:avLst/>
          </a:prstGeom>
          <a:solidFill>
            <a:schemeClr val="bg1">
              <a:lumMod val="5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625" b="1" dirty="0">
                <a:solidFill>
                  <a:schemeClr val="lt1"/>
                </a:solidFill>
                <a:latin typeface="Meiryo UI" panose="020B0604030504040204" pitchFamily="50" charset="-128"/>
                <a:ea typeface="Meiryo UI" panose="020B0604030504040204" pitchFamily="50" charset="-128"/>
                <a:sym typeface="Arial"/>
              </a:rPr>
              <a:t>新規市場／市場の拡大</a:t>
            </a:r>
            <a:endParaRPr sz="1625" b="1" dirty="0">
              <a:solidFill>
                <a:schemeClr val="lt1"/>
              </a:solidFill>
              <a:latin typeface="Meiryo UI" panose="020B0604030504040204" pitchFamily="50" charset="-128"/>
              <a:ea typeface="Meiryo UI" panose="020B0604030504040204" pitchFamily="50" charset="-128"/>
              <a:sym typeface="Arial"/>
            </a:endParaRPr>
          </a:p>
        </p:txBody>
      </p:sp>
      <p:sp>
        <p:nvSpPr>
          <p:cNvPr id="412" name="Google Shape;412;p12"/>
          <p:cNvSpPr/>
          <p:nvPr/>
        </p:nvSpPr>
        <p:spPr>
          <a:xfrm>
            <a:off x="3518825" y="5379291"/>
            <a:ext cx="2868351" cy="465362"/>
          </a:xfrm>
          <a:prstGeom prst="rect">
            <a:avLst/>
          </a:prstGeom>
          <a:solidFill>
            <a:schemeClr val="bg1">
              <a:lumMod val="50000"/>
            </a:scheme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625" b="1" dirty="0">
                <a:solidFill>
                  <a:schemeClr val="lt1"/>
                </a:solidFill>
                <a:latin typeface="Meiryo UI" panose="020B0604030504040204" pitchFamily="50" charset="-128"/>
                <a:ea typeface="Meiryo UI" panose="020B0604030504040204" pitchFamily="50" charset="-128"/>
                <a:sym typeface="Arial"/>
              </a:rPr>
              <a:t>既存市場</a:t>
            </a:r>
            <a:endParaRPr sz="1625" b="1" dirty="0">
              <a:solidFill>
                <a:schemeClr val="lt1"/>
              </a:solidFill>
              <a:latin typeface="Meiryo UI" panose="020B0604030504040204" pitchFamily="50" charset="-128"/>
              <a:ea typeface="Meiryo UI" panose="020B0604030504040204" pitchFamily="50" charset="-128"/>
              <a:sym typeface="Arial"/>
            </a:endParaRPr>
          </a:p>
        </p:txBody>
      </p:sp>
      <p:sp>
        <p:nvSpPr>
          <p:cNvPr id="413" name="Google Shape;413;p12"/>
          <p:cNvSpPr/>
          <p:nvPr/>
        </p:nvSpPr>
        <p:spPr>
          <a:xfrm>
            <a:off x="2661454" y="2487757"/>
            <a:ext cx="2097188" cy="1050155"/>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rgbClr val="3F3F3F"/>
              </a:solidFill>
              <a:latin typeface="Meiryo UI" panose="020B0604030504040204" pitchFamily="50" charset="-128"/>
              <a:ea typeface="Meiryo UI" panose="020B0604030504040204" pitchFamily="50" charset="-128"/>
              <a:sym typeface="Arial"/>
            </a:endParaRPr>
          </a:p>
        </p:txBody>
      </p:sp>
      <p:sp>
        <p:nvSpPr>
          <p:cNvPr id="414" name="Google Shape;414;p12"/>
          <p:cNvSpPr/>
          <p:nvPr/>
        </p:nvSpPr>
        <p:spPr>
          <a:xfrm>
            <a:off x="5092969" y="2487757"/>
            <a:ext cx="2097188" cy="1050155"/>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dirty="0">
                <a:solidFill>
                  <a:srgbClr val="3F3F3F"/>
                </a:solidFill>
                <a:latin typeface="Meiryo UI" panose="020B0604030504040204" pitchFamily="50" charset="-128"/>
                <a:ea typeface="Meiryo UI" panose="020B0604030504040204" pitchFamily="50" charset="-128"/>
                <a:sym typeface="Arial"/>
              </a:rPr>
              <a:t>3</a:t>
            </a:r>
            <a:endParaRPr sz="2000" dirty="0">
              <a:solidFill>
                <a:srgbClr val="3F3F3F"/>
              </a:solidFill>
              <a:latin typeface="Meiryo UI" panose="020B0604030504040204" pitchFamily="50" charset="-128"/>
              <a:ea typeface="Meiryo UI" panose="020B0604030504040204" pitchFamily="50" charset="-128"/>
              <a:sym typeface="Arial"/>
            </a:endParaRPr>
          </a:p>
        </p:txBody>
      </p:sp>
      <p:sp>
        <p:nvSpPr>
          <p:cNvPr id="415" name="Google Shape;415;p12"/>
          <p:cNvSpPr/>
          <p:nvPr/>
        </p:nvSpPr>
        <p:spPr>
          <a:xfrm>
            <a:off x="2661454" y="3944455"/>
            <a:ext cx="2097188" cy="1050155"/>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dirty="0">
                <a:solidFill>
                  <a:srgbClr val="3F3F3F"/>
                </a:solidFill>
                <a:latin typeface="Meiryo UI" panose="020B0604030504040204" pitchFamily="50" charset="-128"/>
                <a:ea typeface="Meiryo UI" panose="020B0604030504040204" pitchFamily="50" charset="-128"/>
                <a:sym typeface="Arial"/>
              </a:rPr>
              <a:t>1</a:t>
            </a:r>
            <a:endParaRPr sz="2000" dirty="0">
              <a:solidFill>
                <a:srgbClr val="3F3F3F"/>
              </a:solidFill>
              <a:latin typeface="Meiryo UI" panose="020B0604030504040204" pitchFamily="50" charset="-128"/>
              <a:ea typeface="Meiryo UI" panose="020B0604030504040204" pitchFamily="50" charset="-128"/>
              <a:sym typeface="Arial"/>
            </a:endParaRPr>
          </a:p>
        </p:txBody>
      </p:sp>
      <p:sp>
        <p:nvSpPr>
          <p:cNvPr id="416" name="Google Shape;416;p12"/>
          <p:cNvSpPr/>
          <p:nvPr/>
        </p:nvSpPr>
        <p:spPr>
          <a:xfrm>
            <a:off x="5092969" y="3944455"/>
            <a:ext cx="2097188" cy="1050155"/>
          </a:xfrm>
          <a:prstGeom prst="rect">
            <a:avLst/>
          </a:prstGeom>
          <a:solidFill>
            <a:srgbClr val="F5F1D7"/>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US" sz="2000" dirty="0">
                <a:solidFill>
                  <a:srgbClr val="3F3F3F"/>
                </a:solidFill>
                <a:latin typeface="Meiryo UI" panose="020B0604030504040204" pitchFamily="50" charset="-128"/>
                <a:ea typeface="Meiryo UI" panose="020B0604030504040204" pitchFamily="50" charset="-128"/>
                <a:sym typeface="Arial"/>
              </a:rPr>
              <a:t>2</a:t>
            </a:r>
            <a:endParaRPr sz="2000" dirty="0">
              <a:solidFill>
                <a:srgbClr val="3F3F3F"/>
              </a:solidFill>
              <a:latin typeface="Meiryo UI" panose="020B0604030504040204" pitchFamily="50" charset="-128"/>
              <a:ea typeface="Meiryo UI" panose="020B0604030504040204" pitchFamily="50" charset="-128"/>
              <a:sym typeface="Arial"/>
            </a:endParaRPr>
          </a:p>
        </p:txBody>
      </p:sp>
      <p:sp>
        <p:nvSpPr>
          <p:cNvPr id="417" name="Google Shape;417;p12"/>
          <p:cNvSpPr/>
          <p:nvPr/>
        </p:nvSpPr>
        <p:spPr>
          <a:xfrm>
            <a:off x="992290" y="3271438"/>
            <a:ext cx="1233078" cy="833464"/>
          </a:xfrm>
          <a:prstGeom prst="rect">
            <a:avLst/>
          </a:prstGeom>
          <a:solidFill>
            <a:srgbClr val="CDB731"/>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600" dirty="0">
                <a:solidFill>
                  <a:schemeClr val="dk1"/>
                </a:solidFill>
                <a:latin typeface="Meiryo UI" panose="020B0604030504040204" pitchFamily="50" charset="-128"/>
                <a:ea typeface="Meiryo UI" panose="020B0604030504040204" pitchFamily="50" charset="-128"/>
                <a:sym typeface="Arial"/>
              </a:rPr>
              <a:t>既存技術</a:t>
            </a:r>
            <a:endParaRPr sz="1600" dirty="0">
              <a:solidFill>
                <a:schemeClr val="dk1"/>
              </a:solidFill>
              <a:latin typeface="Meiryo UI" panose="020B0604030504040204" pitchFamily="50" charset="-128"/>
              <a:ea typeface="Meiryo UI" panose="020B0604030504040204" pitchFamily="50" charset="-128"/>
              <a:sym typeface="Arial"/>
            </a:endParaRPr>
          </a:p>
        </p:txBody>
      </p:sp>
      <p:sp>
        <p:nvSpPr>
          <p:cNvPr id="419" name="Google Shape;419;p12"/>
          <p:cNvSpPr/>
          <p:nvPr/>
        </p:nvSpPr>
        <p:spPr>
          <a:xfrm rot="-5400000">
            <a:off x="4757041" y="3947829"/>
            <a:ext cx="454256" cy="1018095"/>
          </a:xfrm>
          <a:prstGeom prst="downArrow">
            <a:avLst>
              <a:gd name="adj1" fmla="val 50000"/>
              <a:gd name="adj2" fmla="val 50000"/>
            </a:avLst>
          </a:prstGeom>
          <a:solidFill>
            <a:srgbClr val="7A5D00"/>
          </a:solidFill>
          <a:ln w="9525" cap="flat" cmpd="sng">
            <a:solidFill>
              <a:srgbClr val="7055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Meiryo UI" panose="020B0604030504040204" pitchFamily="50" charset="-128"/>
              <a:ea typeface="Meiryo UI" panose="020B0604030504040204" pitchFamily="50" charset="-128"/>
              <a:sym typeface="Arial"/>
            </a:endParaRPr>
          </a:p>
        </p:txBody>
      </p:sp>
      <p:sp>
        <p:nvSpPr>
          <p:cNvPr id="420" name="Google Shape;420;p12"/>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ja-JP" altLang="en-US" sz="2400" b="1" dirty="0">
                <a:solidFill>
                  <a:srgbClr val="695E19"/>
                </a:solidFill>
                <a:latin typeface="Meiryo UI" panose="020B0604030504040204" pitchFamily="50" charset="-128"/>
                <a:ea typeface="Meiryo UI" panose="020B0604030504040204" pitchFamily="50" charset="-128"/>
                <a:sym typeface="Arial"/>
              </a:rPr>
              <a:t>４．提供価値</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423" name="Google Shape;423;p12"/>
          <p:cNvSpPr/>
          <p:nvPr/>
        </p:nvSpPr>
        <p:spPr>
          <a:xfrm rot="10800000">
            <a:off x="5887431" y="3257291"/>
            <a:ext cx="454256" cy="833463"/>
          </a:xfrm>
          <a:prstGeom prst="downArrow">
            <a:avLst>
              <a:gd name="adj1" fmla="val 50000"/>
              <a:gd name="adj2" fmla="val 50000"/>
            </a:avLst>
          </a:prstGeom>
          <a:solidFill>
            <a:srgbClr val="7A5D00"/>
          </a:solidFill>
          <a:ln w="9525" cap="flat" cmpd="sng">
            <a:solidFill>
              <a:srgbClr val="705500"/>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E680E719-E68B-7FE1-A199-2355AF0295C9}"/>
              </a:ext>
            </a:extLst>
          </p:cNvPr>
          <p:cNvSpPr txBox="1">
            <a:spLocks/>
          </p:cNvSpPr>
          <p:nvPr/>
        </p:nvSpPr>
        <p:spPr>
          <a:xfrm>
            <a:off x="9115253" y="6420633"/>
            <a:ext cx="790747" cy="365125"/>
          </a:xfrm>
          <a:prstGeom prst="rect">
            <a:avLst/>
          </a:prstGeom>
        </p:spPr>
        <p:txBody>
          <a:bodyPr anchor="b"/>
          <a:lstStyle>
            <a:defPPr>
              <a:defRPr lang="ja-JP"/>
            </a:defPPr>
            <a:lvl1pPr marL="0" algn="ctr"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fld id="{BFAEF0B8-19D9-A142-B85E-504DAFADF8C7}" type="slidenum">
              <a:rPr lang="ja-JP" altLang="en-US" smtClean="0">
                <a:solidFill>
                  <a:schemeClr val="tx1">
                    <a:lumMod val="75000"/>
                    <a:lumOff val="25000"/>
                  </a:schemeClr>
                </a:solidFill>
              </a:rPr>
              <a:pPr algn="r"/>
              <a:t>12</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8E03A8DB-FE61-03DA-AB10-D00F7FD4DF63}"/>
              </a:ext>
            </a:extLst>
          </p:cNvPr>
          <p:cNvSpPr/>
          <p:nvPr/>
        </p:nvSpPr>
        <p:spPr bwMode="auto">
          <a:xfrm>
            <a:off x="6387176" y="1455676"/>
            <a:ext cx="3424879" cy="1503386"/>
          </a:xfrm>
          <a:prstGeom prst="wedgeRectCallout">
            <a:avLst>
              <a:gd name="adj1" fmla="val -35060"/>
              <a:gd name="adj2" fmla="val 72919"/>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お互いが単独に開発するよりも連携した方が経済的にも社会的にも価値が創出できるようになることを伝える。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「既存技術↔新規技術」</a:t>
            </a:r>
            <a:r>
              <a:rPr kumimoji="0" lang="en-US" altLang="ja-JP" sz="1400" dirty="0">
                <a:solidFill>
                  <a:srgbClr val="695E19"/>
                </a:solidFill>
                <a:latin typeface="Meiryo UI" panose="020B0604030504040204" pitchFamily="50" charset="-128"/>
                <a:ea typeface="Meiryo UI" panose="020B0604030504040204" pitchFamily="50" charset="-128"/>
              </a:rPr>
              <a:t>×</a:t>
            </a:r>
            <a:r>
              <a:rPr kumimoji="0" lang="ja-JP" altLang="en-US" sz="1400" dirty="0">
                <a:solidFill>
                  <a:srgbClr val="695E19"/>
                </a:solidFill>
                <a:latin typeface="Meiryo UI" panose="020B0604030504040204" pitchFamily="50" charset="-128"/>
                <a:ea typeface="Meiryo UI" panose="020B0604030504040204" pitchFamily="50" charset="-128"/>
              </a:rPr>
              <a:t>「既存市場↔新規市場</a:t>
            </a:r>
            <a:r>
              <a:rPr kumimoji="0" lang="en-US" altLang="ja-JP" sz="1400" dirty="0">
                <a:solidFill>
                  <a:srgbClr val="695E19"/>
                </a:solidFill>
                <a:latin typeface="Meiryo UI" panose="020B0604030504040204" pitchFamily="50" charset="-128"/>
                <a:ea typeface="Meiryo UI" panose="020B0604030504040204" pitchFamily="50" charset="-128"/>
              </a:rPr>
              <a:t>/</a:t>
            </a:r>
            <a:r>
              <a:rPr kumimoji="0" lang="ja-JP" altLang="en-US" sz="1400" dirty="0">
                <a:solidFill>
                  <a:srgbClr val="695E19"/>
                </a:solidFill>
                <a:latin typeface="Meiryo UI" panose="020B0604030504040204" pitchFamily="50" charset="-128"/>
                <a:ea typeface="Meiryo UI" panose="020B0604030504040204" pitchFamily="50" charset="-128"/>
              </a:rPr>
              <a:t>市場の拡大」の</a:t>
            </a:r>
            <a:r>
              <a:rPr kumimoji="0" lang="en-US" altLang="ja-JP" sz="1400" dirty="0">
                <a:solidFill>
                  <a:srgbClr val="695E19"/>
                </a:solidFill>
                <a:latin typeface="Meiryo UI" panose="020B0604030504040204" pitchFamily="50" charset="-128"/>
                <a:ea typeface="Meiryo UI" panose="020B0604030504040204" pitchFamily="50" charset="-128"/>
              </a:rPr>
              <a:t>2</a:t>
            </a:r>
            <a:r>
              <a:rPr kumimoji="0" lang="ja-JP" altLang="en-US" sz="1400" dirty="0">
                <a:solidFill>
                  <a:srgbClr val="695E19"/>
                </a:solidFill>
                <a:latin typeface="Meiryo UI" panose="020B0604030504040204" pitchFamily="50" charset="-128"/>
                <a:ea typeface="Meiryo UI" panose="020B0604030504040204" pitchFamily="50" charset="-128"/>
              </a:rPr>
              <a:t>軸のフレームワークを用いたステップで図示する。</a:t>
            </a:r>
          </a:p>
        </p:txBody>
      </p:sp>
      <p:sp>
        <p:nvSpPr>
          <p:cNvPr id="2" name="Google Shape;421;p12"/>
          <p:cNvSpPr/>
          <p:nvPr/>
        </p:nvSpPr>
        <p:spPr>
          <a:xfrm>
            <a:off x="454869" y="6074575"/>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a:solidFill>
                  <a:srgbClr val="3F3F3F"/>
                </a:solidFill>
                <a:latin typeface="Meiryo UI" panose="020B0604030504040204" pitchFamily="50" charset="-128"/>
                <a:ea typeface="Meiryo UI" panose="020B0604030504040204" pitchFamily="50" charset="-128"/>
                <a:sym typeface="Arial"/>
              </a:rPr>
              <a:t>未来には、＊＊＊による社会的価値を実現し、双方の収益増加による経済的価値を生み出したい</a:t>
            </a:r>
            <a:endParaRPr sz="1600" b="1">
              <a:solidFill>
                <a:srgbClr val="3F3F3F"/>
              </a:solidFill>
              <a:latin typeface="Meiryo UI" panose="020B0604030504040204" pitchFamily="50" charset="-128"/>
              <a:ea typeface="Meiryo UI" panose="020B0604030504040204" pitchFamily="50" charset="-128"/>
              <a:sym typeface="Arial"/>
            </a:endParaRPr>
          </a:p>
        </p:txBody>
      </p:sp>
      <p:sp>
        <p:nvSpPr>
          <p:cNvPr id="418" name="Google Shape;418;p12"/>
          <p:cNvSpPr/>
          <p:nvPr/>
        </p:nvSpPr>
        <p:spPr>
          <a:xfrm>
            <a:off x="7533417" y="3299294"/>
            <a:ext cx="1233078" cy="833464"/>
          </a:xfrm>
          <a:prstGeom prst="rect">
            <a:avLst/>
          </a:prstGeom>
          <a:solidFill>
            <a:srgbClr val="CDB731"/>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600" dirty="0">
                <a:solidFill>
                  <a:schemeClr val="dk1"/>
                </a:solidFill>
                <a:latin typeface="Meiryo UI" panose="020B0604030504040204" pitchFamily="50" charset="-128"/>
                <a:ea typeface="Meiryo UI" panose="020B0604030504040204" pitchFamily="50" charset="-128"/>
                <a:sym typeface="Arial"/>
              </a:rPr>
              <a:t>新規技術</a:t>
            </a:r>
            <a:endParaRPr sz="1600" dirty="0">
              <a:solidFill>
                <a:schemeClr val="dk1"/>
              </a:solidFill>
              <a:latin typeface="Meiryo UI" panose="020B0604030504040204" pitchFamily="50" charset="-128"/>
              <a:ea typeface="Meiryo UI" panose="020B0604030504040204" pitchFamily="50" charset="-128"/>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13"/>
          <p:cNvSpPr txBox="1">
            <a:spLocks noGrp="1"/>
          </p:cNvSpPr>
          <p:nvPr>
            <p:ph type="body" idx="1"/>
          </p:nvPr>
        </p:nvSpPr>
        <p:spPr>
          <a:xfrm>
            <a:off x="454869" y="982349"/>
            <a:ext cx="9005571"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貴社との</a:t>
            </a:r>
            <a:r>
              <a:rPr lang="ja-JP" altLang="en-US" b="1" dirty="0">
                <a:solidFill>
                  <a:srgbClr val="3F3F3F"/>
                </a:solidFill>
                <a:latin typeface="Meiryo UI" panose="020B0604030504040204" pitchFamily="50" charset="-128"/>
                <a:ea typeface="Meiryo UI" panose="020B0604030504040204" pitchFamily="50" charset="-128"/>
              </a:rPr>
              <a:t>連携</a:t>
            </a:r>
            <a:r>
              <a:rPr lang="ja-JP" b="1" dirty="0">
                <a:solidFill>
                  <a:srgbClr val="3F3F3F"/>
                </a:solidFill>
                <a:latin typeface="Meiryo UI" panose="020B0604030504040204" pitchFamily="50" charset="-128"/>
                <a:ea typeface="Meiryo UI" panose="020B0604030504040204" pitchFamily="50" charset="-128"/>
              </a:rPr>
              <a:t>は、例えば、以下のプロセスで進めて</a:t>
            </a:r>
            <a:r>
              <a:rPr lang="ja-JP" altLang="en-US" b="1" dirty="0">
                <a:solidFill>
                  <a:srgbClr val="3F3F3F"/>
                </a:solidFill>
                <a:latin typeface="Meiryo UI" panose="020B0604030504040204" pitchFamily="50" charset="-128"/>
                <a:ea typeface="Meiryo UI" panose="020B0604030504040204" pitchFamily="50" charset="-128"/>
              </a:rPr>
              <a:t>い</a:t>
            </a:r>
            <a:r>
              <a:rPr lang="ja-JP" b="1" dirty="0">
                <a:solidFill>
                  <a:srgbClr val="3F3F3F"/>
                </a:solidFill>
                <a:latin typeface="Meiryo UI" panose="020B0604030504040204" pitchFamily="50" charset="-128"/>
                <a:ea typeface="Meiryo UI" panose="020B0604030504040204" pitchFamily="50" charset="-128"/>
              </a:rPr>
              <a:t>けるのではないかと考えております。</a:t>
            </a:r>
            <a:endParaRPr b="1" dirty="0">
              <a:latin typeface="Meiryo UI" panose="020B0604030504040204" pitchFamily="50" charset="-128"/>
              <a:ea typeface="Meiryo UI" panose="020B0604030504040204" pitchFamily="50" charset="-128"/>
            </a:endParaRPr>
          </a:p>
        </p:txBody>
      </p:sp>
      <p:cxnSp>
        <p:nvCxnSpPr>
          <p:cNvPr id="430" name="Google Shape;430;p13"/>
          <p:cNvCxnSpPr/>
          <p:nvPr/>
        </p:nvCxnSpPr>
        <p:spPr>
          <a:xfrm>
            <a:off x="3427135" y="1695766"/>
            <a:ext cx="0" cy="4104000"/>
          </a:xfrm>
          <a:prstGeom prst="straightConnector1">
            <a:avLst/>
          </a:prstGeom>
          <a:solidFill>
            <a:schemeClr val="lt1"/>
          </a:solidFill>
          <a:ln w="12700" cap="flat" cmpd="sng">
            <a:solidFill>
              <a:schemeClr val="dk1"/>
            </a:solidFill>
            <a:prstDash val="dash"/>
            <a:round/>
            <a:headEnd type="none" w="sm" len="sm"/>
            <a:tailEnd type="none" w="sm" len="sm"/>
          </a:ln>
        </p:spPr>
      </p:cxnSp>
      <p:cxnSp>
        <p:nvCxnSpPr>
          <p:cNvPr id="431" name="Google Shape;431;p13"/>
          <p:cNvCxnSpPr/>
          <p:nvPr/>
        </p:nvCxnSpPr>
        <p:spPr>
          <a:xfrm>
            <a:off x="8036999" y="1695766"/>
            <a:ext cx="21922" cy="4104000"/>
          </a:xfrm>
          <a:prstGeom prst="straightConnector1">
            <a:avLst/>
          </a:prstGeom>
          <a:solidFill>
            <a:schemeClr val="lt1"/>
          </a:solidFill>
          <a:ln w="12700" cap="flat" cmpd="sng">
            <a:solidFill>
              <a:schemeClr val="dk1"/>
            </a:solidFill>
            <a:prstDash val="dash"/>
            <a:round/>
            <a:headEnd type="none" w="sm" len="sm"/>
            <a:tailEnd type="none" w="sm" len="sm"/>
          </a:ln>
        </p:spPr>
      </p:cxnSp>
      <p:cxnSp>
        <p:nvCxnSpPr>
          <p:cNvPr id="432" name="Google Shape;432;p13"/>
          <p:cNvCxnSpPr/>
          <p:nvPr/>
        </p:nvCxnSpPr>
        <p:spPr>
          <a:xfrm>
            <a:off x="6583667" y="1695766"/>
            <a:ext cx="10963" cy="4104000"/>
          </a:xfrm>
          <a:prstGeom prst="straightConnector1">
            <a:avLst/>
          </a:prstGeom>
          <a:solidFill>
            <a:schemeClr val="lt1"/>
          </a:solidFill>
          <a:ln w="12700" cap="flat" cmpd="sng">
            <a:solidFill>
              <a:schemeClr val="dk1"/>
            </a:solidFill>
            <a:prstDash val="dash"/>
            <a:round/>
            <a:headEnd type="none" w="sm" len="sm"/>
            <a:tailEnd type="none" w="sm" len="sm"/>
          </a:ln>
        </p:spPr>
      </p:cxnSp>
      <p:graphicFrame>
        <p:nvGraphicFramePr>
          <p:cNvPr id="433" name="Google Shape;433;p13"/>
          <p:cNvGraphicFramePr/>
          <p:nvPr>
            <p:extLst>
              <p:ext uri="{D42A27DB-BD31-4B8C-83A1-F6EECF244321}">
                <p14:modId xmlns:p14="http://schemas.microsoft.com/office/powerpoint/2010/main" val="4176546501"/>
              </p:ext>
            </p:extLst>
          </p:nvPr>
        </p:nvGraphicFramePr>
        <p:xfrm>
          <a:off x="372979" y="1385393"/>
          <a:ext cx="9087450" cy="291900"/>
        </p:xfrm>
        <a:graphic>
          <a:graphicData uri="http://schemas.openxmlformats.org/drawingml/2006/table">
            <a:tbl>
              <a:tblPr>
                <a:noFill/>
              </a:tblPr>
              <a:tblGrid>
                <a:gridCol w="1378400">
                  <a:extLst>
                    <a:ext uri="{9D8B030D-6E8A-4147-A177-3AD203B41FA5}">
                      <a16:colId xmlns:a16="http://schemas.microsoft.com/office/drawing/2014/main" val="20000"/>
                    </a:ext>
                  </a:extLst>
                </a:gridCol>
                <a:gridCol w="1676425">
                  <a:extLst>
                    <a:ext uri="{9D8B030D-6E8A-4147-A177-3AD203B41FA5}">
                      <a16:colId xmlns:a16="http://schemas.microsoft.com/office/drawing/2014/main" val="20001"/>
                    </a:ext>
                  </a:extLst>
                </a:gridCol>
                <a:gridCol w="1657100">
                  <a:extLst>
                    <a:ext uri="{9D8B030D-6E8A-4147-A177-3AD203B41FA5}">
                      <a16:colId xmlns:a16="http://schemas.microsoft.com/office/drawing/2014/main" val="20002"/>
                    </a:ext>
                  </a:extLst>
                </a:gridCol>
                <a:gridCol w="1510400">
                  <a:extLst>
                    <a:ext uri="{9D8B030D-6E8A-4147-A177-3AD203B41FA5}">
                      <a16:colId xmlns:a16="http://schemas.microsoft.com/office/drawing/2014/main" val="20003"/>
                    </a:ext>
                  </a:extLst>
                </a:gridCol>
                <a:gridCol w="1458825">
                  <a:extLst>
                    <a:ext uri="{9D8B030D-6E8A-4147-A177-3AD203B41FA5}">
                      <a16:colId xmlns:a16="http://schemas.microsoft.com/office/drawing/2014/main" val="20004"/>
                    </a:ext>
                  </a:extLst>
                </a:gridCol>
                <a:gridCol w="1406300">
                  <a:extLst>
                    <a:ext uri="{9D8B030D-6E8A-4147-A177-3AD203B41FA5}">
                      <a16:colId xmlns:a16="http://schemas.microsoft.com/office/drawing/2014/main" val="20005"/>
                    </a:ext>
                  </a:extLst>
                </a:gridCol>
              </a:tblGrid>
              <a:tr h="262925">
                <a:tc>
                  <a:txBody>
                    <a:bodyPr/>
                    <a:lstStyle/>
                    <a:p>
                      <a:pPr marL="0" marR="0" lvl="0" indent="0" algn="l" rtl="0">
                        <a:spcBef>
                          <a:spcPts val="0"/>
                        </a:spcBef>
                        <a:spcAft>
                          <a:spcPts val="0"/>
                        </a:spcAft>
                        <a:buNone/>
                      </a:pPr>
                      <a:endParaRPr sz="1500" b="1"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tc>
                  <a:txBody>
                    <a:bodyPr/>
                    <a:lstStyle/>
                    <a:p>
                      <a:pPr marL="0" marR="0" lvl="0" indent="0" algn="l" rtl="0">
                        <a:spcBef>
                          <a:spcPts val="0"/>
                        </a:spcBef>
                        <a:spcAft>
                          <a:spcPts val="0"/>
                        </a:spcAft>
                        <a:buNone/>
                      </a:pPr>
                      <a:r>
                        <a:rPr 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202</a:t>
                      </a:r>
                      <a:r>
                        <a:rPr lang="en-US" alt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4</a:t>
                      </a:r>
                      <a:endParaRPr sz="1500" b="1"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tc>
                  <a:txBody>
                    <a:bodyPr/>
                    <a:lstStyle/>
                    <a:p>
                      <a:pPr marL="0" marR="0" lvl="0" indent="0" algn="l" rtl="0">
                        <a:spcBef>
                          <a:spcPts val="0"/>
                        </a:spcBef>
                        <a:spcAft>
                          <a:spcPts val="0"/>
                        </a:spcAft>
                        <a:buNone/>
                      </a:pPr>
                      <a:r>
                        <a:rPr 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202</a:t>
                      </a:r>
                      <a:r>
                        <a:rPr lang="en-US" alt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5</a:t>
                      </a:r>
                      <a:endParaRPr sz="1500" b="1"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tc>
                  <a:txBody>
                    <a:bodyPr/>
                    <a:lstStyle/>
                    <a:p>
                      <a:pPr marL="0" marR="0" lvl="0" indent="0" algn="l" rtl="0">
                        <a:spcBef>
                          <a:spcPts val="0"/>
                        </a:spcBef>
                        <a:spcAft>
                          <a:spcPts val="0"/>
                        </a:spcAft>
                        <a:buNone/>
                      </a:pPr>
                      <a:r>
                        <a:rPr 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202</a:t>
                      </a:r>
                      <a:r>
                        <a:rPr lang="en-US" alt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6</a:t>
                      </a:r>
                      <a:endParaRPr sz="1500" b="1"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tc>
                  <a:txBody>
                    <a:bodyPr/>
                    <a:lstStyle/>
                    <a:p>
                      <a:pPr marL="0" marR="0" lvl="0" indent="0" algn="l" rtl="0">
                        <a:spcBef>
                          <a:spcPts val="0"/>
                        </a:spcBef>
                        <a:spcAft>
                          <a:spcPts val="0"/>
                        </a:spcAft>
                        <a:buNone/>
                      </a:pPr>
                      <a:r>
                        <a:rPr 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202</a:t>
                      </a:r>
                      <a:r>
                        <a:rPr lang="en-US" alt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7</a:t>
                      </a:r>
                      <a:endParaRPr sz="1500" b="1"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tc>
                  <a:txBody>
                    <a:bodyPr/>
                    <a:lstStyle/>
                    <a:p>
                      <a:pPr marL="0" marR="0" lvl="0" indent="0" algn="l" rtl="0">
                        <a:spcBef>
                          <a:spcPts val="0"/>
                        </a:spcBef>
                        <a:spcAft>
                          <a:spcPts val="0"/>
                        </a:spcAft>
                        <a:buNone/>
                      </a:pPr>
                      <a:r>
                        <a:rPr 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202</a:t>
                      </a:r>
                      <a:r>
                        <a:rPr lang="en-US" alt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8</a:t>
                      </a:r>
                      <a:r>
                        <a:rPr lang="ja-JP" sz="1500" b="1" u="none" strike="noStrike" cap="none" dirty="0">
                          <a:solidFill>
                            <a:schemeClr val="lt1"/>
                          </a:solidFill>
                          <a:latin typeface="Meiryo UI" panose="020B0604030504040204" pitchFamily="50" charset="-128"/>
                          <a:ea typeface="Meiryo UI" panose="020B0604030504040204" pitchFamily="50" charset="-128"/>
                          <a:cs typeface="Arial"/>
                          <a:sym typeface="Arial"/>
                        </a:rPr>
                        <a:t>～</a:t>
                      </a:r>
                      <a:endParaRPr sz="1500" b="1" u="none" strike="noStrike" cap="none" dirty="0">
                        <a:solidFill>
                          <a:schemeClr val="lt1"/>
                        </a:solidFill>
                        <a:latin typeface="Meiryo UI" panose="020B0604030504040204" pitchFamily="50" charset="-128"/>
                        <a:ea typeface="Meiryo UI" panose="020B0604030504040204" pitchFamily="50" charset="-128"/>
                        <a:cs typeface="Arial"/>
                        <a:sym typeface="Arial"/>
                      </a:endParaRPr>
                    </a:p>
                  </a:txBody>
                  <a:tcPr marL="63300" marR="63300" marT="31650" marB="3165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7A5D00"/>
                    </a:solidFill>
                  </a:tcPr>
                </a:tc>
                <a:extLst>
                  <a:ext uri="{0D108BD9-81ED-4DB2-BD59-A6C34878D82A}">
                    <a16:rowId xmlns:a16="http://schemas.microsoft.com/office/drawing/2014/main" val="10000"/>
                  </a:ext>
                </a:extLst>
              </a:tr>
            </a:tbl>
          </a:graphicData>
        </a:graphic>
      </p:graphicFrame>
      <p:sp>
        <p:nvSpPr>
          <p:cNvPr id="434" name="Google Shape;434;p13"/>
          <p:cNvSpPr txBox="1"/>
          <p:nvPr/>
        </p:nvSpPr>
        <p:spPr>
          <a:xfrm>
            <a:off x="3368289" y="1700885"/>
            <a:ext cx="5963344" cy="30773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100">
                <a:solidFill>
                  <a:srgbClr val="3F3F3F"/>
                </a:solidFill>
                <a:latin typeface="Meiryo UI" panose="020B0604030504040204" pitchFamily="50" charset="-128"/>
                <a:ea typeface="Meiryo UI" panose="020B0604030504040204" pitchFamily="50" charset="-128"/>
                <a:sym typeface="Arial"/>
              </a:rPr>
              <a:t>▲</a:t>
            </a:r>
            <a:r>
              <a:rPr lang="ja-JP" sz="1400">
                <a:solidFill>
                  <a:srgbClr val="3F3F3F"/>
                </a:solidFill>
                <a:latin typeface="Meiryo UI" panose="020B0604030504040204" pitchFamily="50" charset="-128"/>
                <a:ea typeface="Meiryo UI" panose="020B0604030504040204" pitchFamily="50" charset="-128"/>
                <a:sym typeface="Arial"/>
              </a:rPr>
              <a:t>共同研究　　   ▲業務提携（外発）　　　　</a:t>
            </a:r>
            <a:r>
              <a:rPr lang="ja-JP" sz="1100">
                <a:solidFill>
                  <a:srgbClr val="3F3F3F"/>
                </a:solidFill>
                <a:latin typeface="Meiryo UI" panose="020B0604030504040204" pitchFamily="50" charset="-128"/>
                <a:ea typeface="Meiryo UI" panose="020B0604030504040204" pitchFamily="50" charset="-128"/>
                <a:sym typeface="Arial"/>
              </a:rPr>
              <a:t> </a:t>
            </a:r>
            <a:endParaRPr sz="1400">
              <a:latin typeface="Meiryo UI" panose="020B0604030504040204" pitchFamily="50" charset="-128"/>
              <a:ea typeface="Meiryo UI" panose="020B0604030504040204" pitchFamily="50" charset="-128"/>
            </a:endParaRPr>
          </a:p>
        </p:txBody>
      </p:sp>
      <p:sp>
        <p:nvSpPr>
          <p:cNvPr id="435" name="Google Shape;435;p13"/>
          <p:cNvSpPr/>
          <p:nvPr/>
        </p:nvSpPr>
        <p:spPr>
          <a:xfrm>
            <a:off x="3045990" y="2585198"/>
            <a:ext cx="2030254" cy="360000"/>
          </a:xfrm>
          <a:prstGeom prst="roundRect">
            <a:avLst>
              <a:gd name="adj" fmla="val 16667"/>
            </a:avLst>
          </a:prstGeom>
          <a:solidFill>
            <a:srgbClr val="CDB731"/>
          </a:solidFill>
          <a:ln>
            <a:noFill/>
          </a:ln>
        </p:spPr>
        <p:txBody>
          <a:bodyPr spcFirstLastPara="1" wrap="square" lIns="74275" tIns="37125" rIns="74275" bIns="37125" anchor="ctr" anchorCtr="0">
            <a:noAutofit/>
          </a:bodyPr>
          <a:lstStyle/>
          <a:p>
            <a:pPr marL="0" marR="0" lvl="0" indent="0" algn="l" rtl="0">
              <a:spcBef>
                <a:spcPts val="0"/>
              </a:spcBef>
              <a:spcAft>
                <a:spcPts val="0"/>
              </a:spcAft>
              <a:buNone/>
            </a:pPr>
            <a:r>
              <a:rPr lang="ja-JP" sz="1400">
                <a:solidFill>
                  <a:srgbClr val="3F3F3F"/>
                </a:solidFill>
                <a:latin typeface="Meiryo UI" panose="020B0604030504040204" pitchFamily="50" charset="-128"/>
                <a:ea typeface="Meiryo UI" panose="020B0604030504040204" pitchFamily="50" charset="-128"/>
                <a:sym typeface="Arial"/>
              </a:rPr>
              <a:t>業務連携チーム準備</a:t>
            </a:r>
            <a:endParaRPr sz="1400">
              <a:solidFill>
                <a:srgbClr val="3F3F3F"/>
              </a:solidFill>
              <a:latin typeface="Meiryo UI" panose="020B0604030504040204" pitchFamily="50" charset="-128"/>
              <a:ea typeface="Meiryo UI" panose="020B0604030504040204" pitchFamily="50" charset="-128"/>
              <a:sym typeface="Arial"/>
            </a:endParaRPr>
          </a:p>
        </p:txBody>
      </p:sp>
      <p:sp>
        <p:nvSpPr>
          <p:cNvPr id="436" name="Google Shape;436;p13"/>
          <p:cNvSpPr txBox="1"/>
          <p:nvPr/>
        </p:nvSpPr>
        <p:spPr>
          <a:xfrm>
            <a:off x="445560" y="5179697"/>
            <a:ext cx="936000" cy="292388"/>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ja-JP" sz="1300" b="1">
                <a:solidFill>
                  <a:srgbClr val="3F3F3F"/>
                </a:solidFill>
                <a:latin typeface="Meiryo UI" panose="020B0604030504040204" pitchFamily="50" charset="-128"/>
                <a:ea typeface="Meiryo UI" panose="020B0604030504040204" pitchFamily="50" charset="-128"/>
                <a:sym typeface="Arial"/>
              </a:rPr>
              <a:t>市場形成</a:t>
            </a:r>
            <a:endParaRPr>
              <a:latin typeface="Meiryo UI" panose="020B0604030504040204" pitchFamily="50" charset="-128"/>
              <a:ea typeface="Meiryo UI" panose="020B0604030504040204" pitchFamily="50" charset="-128"/>
            </a:endParaRPr>
          </a:p>
        </p:txBody>
      </p:sp>
      <p:sp>
        <p:nvSpPr>
          <p:cNvPr id="437" name="Google Shape;437;p13"/>
          <p:cNvSpPr txBox="1"/>
          <p:nvPr/>
        </p:nvSpPr>
        <p:spPr>
          <a:xfrm>
            <a:off x="445560" y="2658433"/>
            <a:ext cx="936000" cy="292388"/>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ja-JP" sz="1300" b="1">
                <a:solidFill>
                  <a:srgbClr val="3F3F3F"/>
                </a:solidFill>
                <a:latin typeface="Meiryo UI" panose="020B0604030504040204" pitchFamily="50" charset="-128"/>
                <a:ea typeface="Meiryo UI" panose="020B0604030504040204" pitchFamily="50" charset="-128"/>
                <a:sym typeface="Arial"/>
              </a:rPr>
              <a:t>組織化</a:t>
            </a:r>
            <a:endParaRPr>
              <a:latin typeface="Meiryo UI" panose="020B0604030504040204" pitchFamily="50" charset="-128"/>
              <a:ea typeface="Meiryo UI" panose="020B0604030504040204" pitchFamily="50" charset="-128"/>
            </a:endParaRPr>
          </a:p>
        </p:txBody>
      </p:sp>
      <p:sp>
        <p:nvSpPr>
          <p:cNvPr id="438" name="Google Shape;438;p13"/>
          <p:cNvSpPr/>
          <p:nvPr/>
        </p:nvSpPr>
        <p:spPr>
          <a:xfrm>
            <a:off x="3425807" y="4944002"/>
            <a:ext cx="1688875" cy="360000"/>
          </a:xfrm>
          <a:prstGeom prst="homePlate">
            <a:avLst>
              <a:gd name="adj" fmla="val 50000"/>
            </a:avLst>
          </a:prstGeom>
          <a:solidFill>
            <a:srgbClr val="CDB731"/>
          </a:solidFill>
          <a:ln>
            <a:noFill/>
          </a:ln>
        </p:spPr>
        <p:txBody>
          <a:bodyPr spcFirstLastPara="1" wrap="square" lIns="0" tIns="45700" rIns="0" bIns="45700" anchor="ctr" anchorCtr="0">
            <a:norm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　マーケティング</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cxnSp>
        <p:nvCxnSpPr>
          <p:cNvPr id="439" name="Google Shape;439;p13"/>
          <p:cNvCxnSpPr/>
          <p:nvPr/>
        </p:nvCxnSpPr>
        <p:spPr>
          <a:xfrm>
            <a:off x="709865" y="3154813"/>
            <a:ext cx="8640000" cy="0"/>
          </a:xfrm>
          <a:prstGeom prst="straightConnector1">
            <a:avLst/>
          </a:prstGeom>
          <a:solidFill>
            <a:schemeClr val="lt1"/>
          </a:solidFill>
          <a:ln w="9525" cap="flat" cmpd="sng">
            <a:solidFill>
              <a:schemeClr val="dk1"/>
            </a:solidFill>
            <a:prstDash val="solid"/>
            <a:round/>
            <a:headEnd type="none" w="sm" len="sm"/>
            <a:tailEnd type="none" w="sm" len="sm"/>
          </a:ln>
        </p:spPr>
      </p:cxnSp>
      <p:cxnSp>
        <p:nvCxnSpPr>
          <p:cNvPr id="440" name="Google Shape;440;p13"/>
          <p:cNvCxnSpPr/>
          <p:nvPr/>
        </p:nvCxnSpPr>
        <p:spPr>
          <a:xfrm rot="10800000" flipH="1">
            <a:off x="709865" y="4799732"/>
            <a:ext cx="8640000" cy="60718"/>
          </a:xfrm>
          <a:prstGeom prst="straightConnector1">
            <a:avLst/>
          </a:prstGeom>
          <a:solidFill>
            <a:schemeClr val="lt1"/>
          </a:solidFill>
          <a:ln w="9525" cap="flat" cmpd="sng">
            <a:solidFill>
              <a:schemeClr val="dk1"/>
            </a:solidFill>
            <a:prstDash val="solid"/>
            <a:round/>
            <a:headEnd type="none" w="sm" len="sm"/>
            <a:tailEnd type="none" w="sm" len="sm"/>
          </a:ln>
        </p:spPr>
      </p:cxnSp>
      <p:cxnSp>
        <p:nvCxnSpPr>
          <p:cNvPr id="441" name="Google Shape;441;p13"/>
          <p:cNvCxnSpPr/>
          <p:nvPr/>
        </p:nvCxnSpPr>
        <p:spPr>
          <a:xfrm>
            <a:off x="709865" y="2365287"/>
            <a:ext cx="8640000" cy="0"/>
          </a:xfrm>
          <a:prstGeom prst="straightConnector1">
            <a:avLst/>
          </a:prstGeom>
          <a:solidFill>
            <a:schemeClr val="lt1"/>
          </a:solidFill>
          <a:ln w="9525" cap="flat" cmpd="sng">
            <a:solidFill>
              <a:schemeClr val="dk1"/>
            </a:solidFill>
            <a:prstDash val="solid"/>
            <a:round/>
            <a:headEnd type="none" w="sm" len="sm"/>
            <a:tailEnd type="none" w="sm" len="sm"/>
          </a:ln>
        </p:spPr>
      </p:cxnSp>
      <p:cxnSp>
        <p:nvCxnSpPr>
          <p:cNvPr id="442" name="Google Shape;442;p13"/>
          <p:cNvCxnSpPr/>
          <p:nvPr/>
        </p:nvCxnSpPr>
        <p:spPr>
          <a:xfrm flipH="1">
            <a:off x="1740619" y="1695766"/>
            <a:ext cx="18883" cy="4104000"/>
          </a:xfrm>
          <a:prstGeom prst="straightConnector1">
            <a:avLst/>
          </a:prstGeom>
          <a:solidFill>
            <a:schemeClr val="lt1"/>
          </a:solidFill>
          <a:ln w="12700" cap="flat" cmpd="sng">
            <a:solidFill>
              <a:schemeClr val="dk1"/>
            </a:solidFill>
            <a:prstDash val="dash"/>
            <a:round/>
            <a:headEnd type="none" w="sm" len="sm"/>
            <a:tailEnd type="none" w="sm" len="sm"/>
          </a:ln>
        </p:spPr>
      </p:cxnSp>
      <p:sp>
        <p:nvSpPr>
          <p:cNvPr id="443" name="Google Shape;443;p13"/>
          <p:cNvSpPr txBox="1"/>
          <p:nvPr/>
        </p:nvSpPr>
        <p:spPr>
          <a:xfrm>
            <a:off x="445560" y="4373022"/>
            <a:ext cx="936000" cy="292388"/>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ja-JP" sz="1300" b="1">
                <a:solidFill>
                  <a:srgbClr val="3F3F3F"/>
                </a:solidFill>
                <a:latin typeface="Meiryo UI" panose="020B0604030504040204" pitchFamily="50" charset="-128"/>
                <a:ea typeface="Meiryo UI" panose="020B0604030504040204" pitchFamily="50" charset="-128"/>
                <a:sym typeface="Arial"/>
              </a:rPr>
              <a:t>連携技術</a:t>
            </a:r>
            <a:endParaRPr>
              <a:latin typeface="Meiryo UI" panose="020B0604030504040204" pitchFamily="50" charset="-128"/>
              <a:ea typeface="Meiryo UI" panose="020B0604030504040204" pitchFamily="50" charset="-128"/>
            </a:endParaRPr>
          </a:p>
        </p:txBody>
      </p:sp>
      <p:sp>
        <p:nvSpPr>
          <p:cNvPr id="444" name="Google Shape;444;p13"/>
          <p:cNvSpPr/>
          <p:nvPr/>
        </p:nvSpPr>
        <p:spPr>
          <a:xfrm>
            <a:off x="6599706" y="4070128"/>
            <a:ext cx="1618796" cy="360000"/>
          </a:xfrm>
          <a:prstGeom prst="homePlate">
            <a:avLst>
              <a:gd name="adj" fmla="val 50000"/>
            </a:avLst>
          </a:prstGeom>
          <a:solidFill>
            <a:srgbClr val="CDB731"/>
          </a:solidFill>
          <a:ln>
            <a:noFill/>
          </a:ln>
        </p:spPr>
        <p:txBody>
          <a:bodyPr spcFirstLastPara="1" wrap="square" lIns="74275" tIns="37125" rIns="74275" bIns="37125"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試用　　　　　　　　</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45" name="Google Shape;445;p13"/>
          <p:cNvSpPr/>
          <p:nvPr/>
        </p:nvSpPr>
        <p:spPr>
          <a:xfrm>
            <a:off x="3437839" y="4017628"/>
            <a:ext cx="1614230" cy="360000"/>
          </a:xfrm>
          <a:prstGeom prst="homePlate">
            <a:avLst>
              <a:gd name="adj" fmla="val 50000"/>
            </a:avLst>
          </a:prstGeom>
          <a:solidFill>
            <a:srgbClr val="CDB731"/>
          </a:solidFill>
          <a:ln>
            <a:noFill/>
          </a:ln>
        </p:spPr>
        <p:txBody>
          <a:bodyPr spcFirstLastPara="1" wrap="square" lIns="0" tIns="45700" rIns="0" bIns="45700"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要素技術課題解決</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46" name="Google Shape;446;p13"/>
          <p:cNvSpPr txBox="1"/>
          <p:nvPr/>
        </p:nvSpPr>
        <p:spPr>
          <a:xfrm>
            <a:off x="2730567" y="2044083"/>
            <a:ext cx="6729873" cy="30773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100" dirty="0">
                <a:solidFill>
                  <a:srgbClr val="3F3F3F"/>
                </a:solidFill>
                <a:latin typeface="Meiryo UI" panose="020B0604030504040204" pitchFamily="50" charset="-128"/>
                <a:ea typeface="Meiryo UI" panose="020B0604030504040204" pitchFamily="50" charset="-128"/>
                <a:sym typeface="Arial"/>
              </a:rPr>
              <a:t>▲ </a:t>
            </a:r>
            <a:r>
              <a:rPr lang="ja-JP" altLang="en-US" sz="1400" dirty="0">
                <a:solidFill>
                  <a:srgbClr val="3F3F3F"/>
                </a:solidFill>
                <a:latin typeface="Meiryo UI" panose="020B0604030504040204" pitchFamily="50" charset="-128"/>
                <a:ea typeface="Meiryo UI" panose="020B0604030504040204" pitchFamily="50" charset="-128"/>
                <a:sym typeface="Arial"/>
              </a:rPr>
              <a:t>連携</a:t>
            </a:r>
            <a:r>
              <a:rPr lang="ja-JP" sz="1400" dirty="0">
                <a:solidFill>
                  <a:srgbClr val="3F3F3F"/>
                </a:solidFill>
                <a:latin typeface="Meiryo UI" panose="020B0604030504040204" pitchFamily="50" charset="-128"/>
                <a:ea typeface="Meiryo UI" panose="020B0604030504040204" pitchFamily="50" charset="-128"/>
                <a:sym typeface="Arial"/>
              </a:rPr>
              <a:t>NDA　　　　　　　</a:t>
            </a:r>
            <a:r>
              <a:rPr lang="en-US" altLang="ja-JP" sz="1400" dirty="0">
                <a:solidFill>
                  <a:srgbClr val="3F3F3F"/>
                </a:solidFill>
                <a:latin typeface="Meiryo UI" panose="020B0604030504040204" pitchFamily="50" charset="-128"/>
                <a:ea typeface="Meiryo UI" panose="020B0604030504040204" pitchFamily="50" charset="-128"/>
                <a:sym typeface="Arial"/>
              </a:rPr>
              <a:t>                     </a:t>
            </a:r>
            <a:r>
              <a:rPr lang="ja-JP" sz="1400" dirty="0">
                <a:solidFill>
                  <a:srgbClr val="3F3F3F"/>
                </a:solidFill>
                <a:latin typeface="Meiryo UI" panose="020B0604030504040204" pitchFamily="50" charset="-128"/>
                <a:ea typeface="Meiryo UI" panose="020B0604030504040204" pitchFamily="50" charset="-128"/>
                <a:sym typeface="Arial"/>
              </a:rPr>
              <a:t>▲プロトタイプ　    </a:t>
            </a:r>
            <a:r>
              <a:rPr lang="ja-JP" altLang="en-US" sz="1400" dirty="0">
                <a:solidFill>
                  <a:srgbClr val="3F3F3F"/>
                </a:solidFill>
                <a:latin typeface="Meiryo UI" panose="020B0604030504040204" pitchFamily="50" charset="-128"/>
                <a:ea typeface="Meiryo UI" panose="020B0604030504040204" pitchFamily="50" charset="-128"/>
                <a:sym typeface="Arial"/>
              </a:rPr>
              <a:t>　　　　　　</a:t>
            </a:r>
            <a:r>
              <a:rPr lang="ja-JP" sz="1400" dirty="0">
                <a:solidFill>
                  <a:srgbClr val="3F3F3F"/>
                </a:solidFill>
                <a:latin typeface="Meiryo UI" panose="020B0604030504040204" pitchFamily="50" charset="-128"/>
                <a:ea typeface="Meiryo UI" panose="020B0604030504040204" pitchFamily="50" charset="-128"/>
                <a:sym typeface="Arial"/>
              </a:rPr>
              <a:t>▲＊＊＊ローンチ　</a:t>
            </a:r>
            <a:r>
              <a:rPr lang="ja-JP" sz="1400" dirty="0">
                <a:solidFill>
                  <a:srgbClr val="000000"/>
                </a:solidFill>
                <a:latin typeface="Meiryo UI" panose="020B0604030504040204" pitchFamily="50" charset="-128"/>
                <a:ea typeface="Meiryo UI" panose="020B0604030504040204" pitchFamily="50" charset="-128"/>
                <a:sym typeface="Arial"/>
              </a:rPr>
              <a:t>　　　　　</a:t>
            </a:r>
            <a:endParaRPr sz="1400" dirty="0">
              <a:latin typeface="Meiryo UI" panose="020B0604030504040204" pitchFamily="50" charset="-128"/>
              <a:ea typeface="Meiryo UI" panose="020B0604030504040204" pitchFamily="50" charset="-128"/>
            </a:endParaRPr>
          </a:p>
        </p:txBody>
      </p:sp>
      <p:cxnSp>
        <p:nvCxnSpPr>
          <p:cNvPr id="447" name="Google Shape;447;p13"/>
          <p:cNvCxnSpPr/>
          <p:nvPr/>
        </p:nvCxnSpPr>
        <p:spPr>
          <a:xfrm>
            <a:off x="5073705" y="1695766"/>
            <a:ext cx="0" cy="4104000"/>
          </a:xfrm>
          <a:prstGeom prst="straightConnector1">
            <a:avLst/>
          </a:prstGeom>
          <a:solidFill>
            <a:schemeClr val="lt1"/>
          </a:solidFill>
          <a:ln w="12700" cap="flat" cmpd="sng">
            <a:solidFill>
              <a:schemeClr val="dk1"/>
            </a:solidFill>
            <a:prstDash val="dash"/>
            <a:round/>
            <a:headEnd type="none" w="sm" len="sm"/>
            <a:tailEnd type="none" w="sm" len="sm"/>
          </a:ln>
        </p:spPr>
      </p:cxnSp>
      <p:sp>
        <p:nvSpPr>
          <p:cNvPr id="448" name="Google Shape;448;p13"/>
          <p:cNvSpPr/>
          <p:nvPr/>
        </p:nvSpPr>
        <p:spPr>
          <a:xfrm>
            <a:off x="5124809" y="4951111"/>
            <a:ext cx="1450732" cy="360000"/>
          </a:xfrm>
          <a:prstGeom prst="homePlate">
            <a:avLst>
              <a:gd name="adj" fmla="val 50000"/>
            </a:avLst>
          </a:prstGeom>
          <a:solidFill>
            <a:srgbClr val="CDB731"/>
          </a:solidFill>
          <a:ln>
            <a:noFill/>
          </a:ln>
        </p:spPr>
        <p:txBody>
          <a:bodyPr spcFirstLastPara="1" wrap="square" lIns="0" tIns="45700" rIns="0" bIns="45700" anchor="ctr" anchorCtr="0">
            <a:norm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コマーシャル</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49" name="Google Shape;449;p13"/>
          <p:cNvSpPr/>
          <p:nvPr/>
        </p:nvSpPr>
        <p:spPr>
          <a:xfrm>
            <a:off x="8058921" y="4445968"/>
            <a:ext cx="1294633" cy="360000"/>
          </a:xfrm>
          <a:prstGeom prst="homePlate">
            <a:avLst>
              <a:gd name="adj" fmla="val 50000"/>
            </a:avLst>
          </a:prstGeom>
          <a:solidFill>
            <a:srgbClr val="CDB731"/>
          </a:solidFill>
          <a:ln>
            <a:noFill/>
          </a:ln>
        </p:spPr>
        <p:txBody>
          <a:bodyPr spcFirstLastPara="1" wrap="square" lIns="0" tIns="37125" rIns="74275" bIns="37125"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量産　　　　</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50" name="Google Shape;450;p13"/>
          <p:cNvSpPr/>
          <p:nvPr/>
        </p:nvSpPr>
        <p:spPr>
          <a:xfrm>
            <a:off x="3432461" y="5420847"/>
            <a:ext cx="3105866" cy="360000"/>
          </a:xfrm>
          <a:prstGeom prst="homePlate">
            <a:avLst>
              <a:gd name="adj" fmla="val 50000"/>
            </a:avLst>
          </a:prstGeom>
          <a:solidFill>
            <a:srgbClr val="CDB731"/>
          </a:solidFill>
          <a:ln>
            <a:noFill/>
          </a:ln>
        </p:spPr>
        <p:txBody>
          <a:bodyPr spcFirstLastPara="1" wrap="square" lIns="0" tIns="45700" rIns="0" bIns="45700" anchor="ctr" anchorCtr="0">
            <a:norm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＊＊＊連携準備</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51" name="Google Shape;451;p13"/>
          <p:cNvSpPr/>
          <p:nvPr/>
        </p:nvSpPr>
        <p:spPr>
          <a:xfrm>
            <a:off x="5073705" y="4362581"/>
            <a:ext cx="1469926" cy="360000"/>
          </a:xfrm>
          <a:prstGeom prst="homePlate">
            <a:avLst>
              <a:gd name="adj" fmla="val 50000"/>
            </a:avLst>
          </a:prstGeom>
          <a:solidFill>
            <a:srgbClr val="CDB731"/>
          </a:solidFill>
          <a:ln>
            <a:noFill/>
          </a:ln>
        </p:spPr>
        <p:txBody>
          <a:bodyPr spcFirstLastPara="1" wrap="square" lIns="0" tIns="45700" rIns="0" bIns="45700" anchor="ctr" anchorCtr="0">
            <a:norm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量産技術開発</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52" name="Google Shape;452;p13"/>
          <p:cNvSpPr/>
          <p:nvPr/>
        </p:nvSpPr>
        <p:spPr>
          <a:xfrm>
            <a:off x="6599706" y="4940204"/>
            <a:ext cx="2780752" cy="360000"/>
          </a:xfrm>
          <a:prstGeom prst="homePlate">
            <a:avLst>
              <a:gd name="adj" fmla="val 50000"/>
            </a:avLst>
          </a:prstGeom>
          <a:solidFill>
            <a:srgbClr val="CDB731"/>
          </a:solidFill>
          <a:ln>
            <a:noFill/>
          </a:ln>
        </p:spPr>
        <p:txBody>
          <a:bodyPr spcFirstLastPara="1" wrap="square" lIns="74275" tIns="37125" rIns="74275" bIns="37125"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サブスク</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53" name="Google Shape;453;p13"/>
          <p:cNvSpPr/>
          <p:nvPr/>
        </p:nvSpPr>
        <p:spPr>
          <a:xfrm>
            <a:off x="3445089" y="3289297"/>
            <a:ext cx="3157667" cy="360000"/>
          </a:xfrm>
          <a:prstGeom prst="homePlate">
            <a:avLst>
              <a:gd name="adj" fmla="val 50000"/>
            </a:avLst>
          </a:prstGeom>
          <a:solidFill>
            <a:srgbClr val="CDB731"/>
          </a:solidFill>
          <a:ln>
            <a:noFill/>
          </a:ln>
        </p:spPr>
        <p:txBody>
          <a:bodyPr spcFirstLastPara="1" wrap="square" lIns="91425" tIns="45700" rIns="91425" bIns="45700"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法規制対策検討</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454" name="Google Shape;454;p13"/>
          <p:cNvSpPr txBox="1"/>
          <p:nvPr/>
        </p:nvSpPr>
        <p:spPr>
          <a:xfrm>
            <a:off x="445560" y="1849761"/>
            <a:ext cx="1295059" cy="2923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1300" b="1">
                <a:solidFill>
                  <a:srgbClr val="3F3F3F"/>
                </a:solidFill>
                <a:latin typeface="Meiryo UI" panose="020B0604030504040204" pitchFamily="50" charset="-128"/>
                <a:ea typeface="Meiryo UI" panose="020B0604030504040204" pitchFamily="50" charset="-128"/>
                <a:sym typeface="Arial"/>
              </a:rPr>
              <a:t>マイルストーン</a:t>
            </a:r>
            <a:endParaRPr>
              <a:latin typeface="Meiryo UI" panose="020B0604030504040204" pitchFamily="50" charset="-128"/>
              <a:ea typeface="Meiryo UI" panose="020B0604030504040204" pitchFamily="50" charset="-128"/>
            </a:endParaRPr>
          </a:p>
        </p:txBody>
      </p:sp>
      <p:sp>
        <p:nvSpPr>
          <p:cNvPr id="455" name="Google Shape;455;p13"/>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en-US" altLang="ja-JP" sz="2400" b="1" dirty="0">
                <a:solidFill>
                  <a:srgbClr val="695E19"/>
                </a:solidFill>
                <a:latin typeface="Meiryo UI" panose="020B0604030504040204" pitchFamily="50" charset="-128"/>
                <a:ea typeface="Meiryo UI" panose="020B0604030504040204" pitchFamily="50" charset="-128"/>
                <a:sym typeface="Arial"/>
              </a:rPr>
              <a:t>5</a:t>
            </a:r>
            <a:r>
              <a:rPr lang="ja-JP" altLang="en-US" sz="2400" b="1" dirty="0">
                <a:solidFill>
                  <a:srgbClr val="695E19"/>
                </a:solidFill>
                <a:latin typeface="Meiryo UI" panose="020B0604030504040204" pitchFamily="50" charset="-128"/>
                <a:ea typeface="Meiryo UI" panose="020B0604030504040204" pitchFamily="50" charset="-128"/>
                <a:sym typeface="Arial"/>
              </a:rPr>
              <a:t>．今後の</a:t>
            </a:r>
            <a:r>
              <a:rPr lang="ja-JP" sz="2400" b="1" dirty="0">
                <a:solidFill>
                  <a:srgbClr val="695E19"/>
                </a:solidFill>
                <a:latin typeface="Meiryo UI" panose="020B0604030504040204" pitchFamily="50" charset="-128"/>
                <a:ea typeface="Meiryo UI" panose="020B0604030504040204" pitchFamily="50" charset="-128"/>
                <a:sym typeface="Arial"/>
              </a:rPr>
              <a:t>双方のアクション</a:t>
            </a:r>
            <a:r>
              <a:rPr lang="ja-JP" altLang="en-US" sz="2400" b="1" dirty="0">
                <a:solidFill>
                  <a:srgbClr val="695E19"/>
                </a:solidFill>
                <a:latin typeface="Meiryo UI" panose="020B0604030504040204" pitchFamily="50" charset="-128"/>
                <a:ea typeface="Meiryo UI" panose="020B0604030504040204" pitchFamily="50" charset="-128"/>
                <a:sym typeface="Arial"/>
              </a:rPr>
              <a:t>（案）</a:t>
            </a:r>
            <a:endParaRPr lang="en-US" altLang="ja-JP" sz="2400" b="1" dirty="0">
              <a:solidFill>
                <a:srgbClr val="695E19"/>
              </a:solidFill>
              <a:latin typeface="Meiryo UI" panose="020B0604030504040204" pitchFamily="50" charset="-128"/>
              <a:ea typeface="Meiryo UI" panose="020B0604030504040204" pitchFamily="50" charset="-128"/>
              <a:sym typeface="Arial"/>
            </a:endParaRPr>
          </a:p>
        </p:txBody>
      </p:sp>
      <p:cxnSp>
        <p:nvCxnSpPr>
          <p:cNvPr id="456" name="Google Shape;456;p13"/>
          <p:cNvCxnSpPr/>
          <p:nvPr/>
        </p:nvCxnSpPr>
        <p:spPr>
          <a:xfrm>
            <a:off x="700095" y="4008504"/>
            <a:ext cx="8640000" cy="0"/>
          </a:xfrm>
          <a:prstGeom prst="straightConnector1">
            <a:avLst/>
          </a:prstGeom>
          <a:solidFill>
            <a:schemeClr val="lt1"/>
          </a:solidFill>
          <a:ln w="9525" cap="flat" cmpd="sng">
            <a:solidFill>
              <a:schemeClr val="dk1"/>
            </a:solidFill>
            <a:prstDash val="solid"/>
            <a:round/>
            <a:headEnd type="none" w="sm" len="sm"/>
            <a:tailEnd type="none" w="sm" len="sm"/>
          </a:ln>
        </p:spPr>
      </p:cxnSp>
      <p:sp>
        <p:nvSpPr>
          <p:cNvPr id="457" name="Google Shape;457;p13"/>
          <p:cNvSpPr txBox="1"/>
          <p:nvPr/>
        </p:nvSpPr>
        <p:spPr>
          <a:xfrm>
            <a:off x="445560" y="3482849"/>
            <a:ext cx="1243956" cy="292388"/>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None/>
            </a:pPr>
            <a:r>
              <a:rPr lang="ja-JP" sz="1300" b="1">
                <a:solidFill>
                  <a:srgbClr val="3F3F3F"/>
                </a:solidFill>
                <a:latin typeface="Meiryo UI" panose="020B0604030504040204" pitchFamily="50" charset="-128"/>
                <a:ea typeface="Meiryo UI" panose="020B0604030504040204" pitchFamily="50" charset="-128"/>
                <a:sym typeface="Arial"/>
              </a:rPr>
              <a:t>法規制対応</a:t>
            </a:r>
            <a:endParaRPr>
              <a:latin typeface="Meiryo UI" panose="020B0604030504040204" pitchFamily="50" charset="-128"/>
              <a:ea typeface="Meiryo UI" panose="020B0604030504040204" pitchFamily="50" charset="-128"/>
            </a:endParaRPr>
          </a:p>
        </p:txBody>
      </p:sp>
      <p:sp>
        <p:nvSpPr>
          <p:cNvPr id="458" name="Google Shape;458;p13"/>
          <p:cNvSpPr/>
          <p:nvPr/>
        </p:nvSpPr>
        <p:spPr>
          <a:xfrm>
            <a:off x="6602756" y="3621617"/>
            <a:ext cx="2857684" cy="360000"/>
          </a:xfrm>
          <a:prstGeom prst="homePlate">
            <a:avLst>
              <a:gd name="adj" fmla="val 50000"/>
            </a:avLst>
          </a:prstGeom>
          <a:solidFill>
            <a:srgbClr val="CDB731"/>
          </a:solidFill>
          <a:ln>
            <a:noFill/>
          </a:ln>
        </p:spPr>
        <p:txBody>
          <a:bodyPr spcFirstLastPara="1" wrap="square" lIns="91425" tIns="45700" rIns="91425" bIns="45700" anchor="ctr" anchorCtr="0">
            <a:noAutofit/>
          </a:bodyPr>
          <a:lstStyle/>
          <a:p>
            <a:pPr marL="0" marR="0" lvl="2" indent="0" algn="l" rtl="0">
              <a:spcBef>
                <a:spcPts val="0"/>
              </a:spcBef>
              <a:spcAft>
                <a:spcPts val="0"/>
              </a:spcAft>
              <a:buNone/>
            </a:pPr>
            <a:r>
              <a:rPr lang="ja-JP" sz="1400" b="0" i="0" u="none" strike="noStrike" cap="none">
                <a:solidFill>
                  <a:srgbClr val="3F3F3F"/>
                </a:solidFill>
                <a:latin typeface="Meiryo UI" panose="020B0604030504040204" pitchFamily="50" charset="-128"/>
                <a:ea typeface="Meiryo UI" panose="020B0604030504040204" pitchFamily="50" charset="-128"/>
                <a:sym typeface="Arial"/>
              </a:rPr>
              <a:t>法規制対応</a:t>
            </a:r>
            <a:endParaRPr sz="1400" b="0"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3BD2C295-BADB-7146-8938-35F1AC550C7C}"/>
              </a:ext>
            </a:extLst>
          </p:cNvPr>
          <p:cNvSpPr txBox="1">
            <a:spLocks/>
          </p:cNvSpPr>
          <p:nvPr/>
        </p:nvSpPr>
        <p:spPr>
          <a:xfrm>
            <a:off x="9115253" y="6420633"/>
            <a:ext cx="790747" cy="365125"/>
          </a:xfrm>
          <a:prstGeom prst="rect">
            <a:avLst/>
          </a:prstGeom>
        </p:spPr>
        <p:txBody>
          <a:bodyPr anchor="b"/>
          <a:lstStyle>
            <a:defPPr>
              <a:defRPr lang="ja-JP"/>
            </a:defPPr>
            <a:lvl1pPr marL="0" algn="ctr"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fld id="{BFAEF0B8-19D9-A142-B85E-504DAFADF8C7}" type="slidenum">
              <a:rPr lang="ja-JP" altLang="en-US" smtClean="0">
                <a:solidFill>
                  <a:schemeClr val="tx1">
                    <a:lumMod val="75000"/>
                    <a:lumOff val="25000"/>
                  </a:schemeClr>
                </a:solidFill>
              </a:rPr>
              <a:pPr algn="r"/>
              <a:t>13</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4C2B9DFC-52EC-DE0C-24C8-117E349BE0FF}"/>
              </a:ext>
            </a:extLst>
          </p:cNvPr>
          <p:cNvSpPr/>
          <p:nvPr/>
        </p:nvSpPr>
        <p:spPr bwMode="auto">
          <a:xfrm>
            <a:off x="5457389" y="2337072"/>
            <a:ext cx="4326390" cy="1345432"/>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ctr"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法規制対応や技術開発の時間軸をマイルストーンとともに示しつつ、最初のアクションを具体的に提示する。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あまりに遠い未来だと事業の実現性がイメージしにくくなり、魅力に欠けることも注意しつつ、「これならできるかな」という現実感をイメージしてもらうことが重要。</a:t>
            </a:r>
          </a:p>
        </p:txBody>
      </p:sp>
      <p:sp>
        <p:nvSpPr>
          <p:cNvPr id="2" name="Google Shape;459;p13"/>
          <p:cNvSpPr/>
          <p:nvPr/>
        </p:nvSpPr>
        <p:spPr>
          <a:xfrm>
            <a:off x="454869" y="6074575"/>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dirty="0">
                <a:solidFill>
                  <a:srgbClr val="3F3F3F"/>
                </a:solidFill>
                <a:latin typeface="Meiryo UI" panose="020B0604030504040204" pitchFamily="50" charset="-128"/>
                <a:ea typeface="Meiryo UI" panose="020B0604030504040204" pitchFamily="50" charset="-128"/>
                <a:sym typeface="Arial"/>
              </a:rPr>
              <a:t>202</a:t>
            </a:r>
            <a:r>
              <a:rPr lang="en-US" altLang="ja-JP" sz="1600" b="1" dirty="0">
                <a:solidFill>
                  <a:srgbClr val="3F3F3F"/>
                </a:solidFill>
                <a:latin typeface="Meiryo UI" panose="020B0604030504040204" pitchFamily="50" charset="-128"/>
                <a:ea typeface="Meiryo UI" panose="020B0604030504040204" pitchFamily="50" charset="-128"/>
                <a:sym typeface="Arial"/>
              </a:rPr>
              <a:t>7</a:t>
            </a:r>
            <a:r>
              <a:rPr lang="ja-JP" sz="1600" b="1" dirty="0">
                <a:solidFill>
                  <a:srgbClr val="3F3F3F"/>
                </a:solidFill>
                <a:latin typeface="Meiryo UI" panose="020B0604030504040204" pitchFamily="50" charset="-128"/>
                <a:ea typeface="Meiryo UI" panose="020B0604030504040204" pitchFamily="50" charset="-128"/>
                <a:sym typeface="Arial"/>
              </a:rPr>
              <a:t>年をビジネスローンチのターゲットとし、202</a:t>
            </a:r>
            <a:r>
              <a:rPr lang="en-US" altLang="ja-JP" sz="1600" b="1" dirty="0">
                <a:solidFill>
                  <a:srgbClr val="3F3F3F"/>
                </a:solidFill>
                <a:latin typeface="Meiryo UI" panose="020B0604030504040204" pitchFamily="50" charset="-128"/>
                <a:ea typeface="Meiryo UI" panose="020B0604030504040204" pitchFamily="50" charset="-128"/>
                <a:sym typeface="Arial"/>
              </a:rPr>
              <a:t>6</a:t>
            </a:r>
            <a:r>
              <a:rPr lang="ja-JP" sz="1600" b="1" dirty="0">
                <a:solidFill>
                  <a:srgbClr val="3F3F3F"/>
                </a:solidFill>
                <a:latin typeface="Meiryo UI" panose="020B0604030504040204" pitchFamily="50" charset="-128"/>
                <a:ea typeface="Meiryo UI" panose="020B0604030504040204" pitchFamily="50" charset="-128"/>
                <a:sym typeface="Arial"/>
              </a:rPr>
              <a:t>年度中にプロトタイプを完成させる</a:t>
            </a:r>
            <a:endParaRPr sz="1600" b="1" dirty="0">
              <a:solidFill>
                <a:srgbClr val="3F3F3F"/>
              </a:solidFill>
              <a:latin typeface="Meiryo UI" panose="020B0604030504040204" pitchFamily="50" charset="-128"/>
              <a:ea typeface="Meiryo UI" panose="020B0604030504040204" pitchFamily="50" charset="-128"/>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7" name="Google Shape;467;p14"/>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en-US" altLang="ja-JP" sz="2400" b="1" dirty="0">
                <a:solidFill>
                  <a:srgbClr val="695E19"/>
                </a:solidFill>
                <a:latin typeface="Meiryo UI" panose="020B0604030504040204" pitchFamily="50" charset="-128"/>
                <a:ea typeface="Meiryo UI" panose="020B0604030504040204" pitchFamily="50" charset="-128"/>
                <a:sym typeface="Arial"/>
              </a:rPr>
              <a:t>6</a:t>
            </a:r>
            <a:r>
              <a:rPr lang="ja-JP" altLang="en-US" sz="2400" b="1" dirty="0">
                <a:solidFill>
                  <a:srgbClr val="695E19"/>
                </a:solidFill>
                <a:latin typeface="Meiryo UI" panose="020B0604030504040204" pitchFamily="50" charset="-128"/>
                <a:ea typeface="Meiryo UI" panose="020B0604030504040204" pitchFamily="50" charset="-128"/>
                <a:sym typeface="Arial"/>
              </a:rPr>
              <a:t>．さいごに</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2" name="Google Shape;466;p14">
            <a:extLst>
              <a:ext uri="{FF2B5EF4-FFF2-40B4-BE49-F238E27FC236}">
                <a16:creationId xmlns:a16="http://schemas.microsoft.com/office/drawing/2014/main" id="{D385C9DC-8190-AF9D-B2C4-9C8D747CB432}"/>
              </a:ext>
            </a:extLst>
          </p:cNvPr>
          <p:cNvSpPr/>
          <p:nvPr/>
        </p:nvSpPr>
        <p:spPr>
          <a:xfrm>
            <a:off x="458993" y="2036323"/>
            <a:ext cx="8988014" cy="3657927"/>
          </a:xfrm>
          <a:prstGeom prst="roundRect">
            <a:avLst>
              <a:gd name="adj" fmla="val 9296"/>
            </a:avLst>
          </a:prstGeom>
          <a:solidFill>
            <a:srgbClr val="F5F1D7"/>
          </a:solidFill>
          <a:ln w="9525" cap="flat" cmpd="sng">
            <a:no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sym typeface="Arial"/>
              </a:rPr>
              <a:t>提案先</a:t>
            </a:r>
            <a:r>
              <a:rPr lang="ja-JP" sz="3200" b="1" dirty="0">
                <a:solidFill>
                  <a:schemeClr val="tx1">
                    <a:lumMod val="75000"/>
                    <a:lumOff val="25000"/>
                  </a:schemeClr>
                </a:solidFill>
                <a:latin typeface="Meiryo UI" panose="020B0604030504040204" pitchFamily="50" charset="-128"/>
                <a:ea typeface="Meiryo UI" panose="020B0604030504040204" pitchFamily="50" charset="-128"/>
                <a:sym typeface="Arial"/>
              </a:rPr>
              <a:t>への熱いメッセージを記載</a:t>
            </a:r>
            <a:endParaRPr lang="en-US" altLang="ja-JP" sz="3200" b="1" dirty="0">
              <a:solidFill>
                <a:schemeClr val="tx1">
                  <a:lumMod val="75000"/>
                  <a:lumOff val="25000"/>
                </a:schemeClr>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endParaRPr lang="en-US" sz="2800" b="1" dirty="0">
              <a:solidFill>
                <a:schemeClr val="tx1">
                  <a:lumMod val="75000"/>
                  <a:lumOff val="25000"/>
                </a:schemeClr>
              </a:solidFill>
              <a:latin typeface="Meiryo UI" panose="020B0604030504040204" pitchFamily="50" charset="-128"/>
              <a:ea typeface="Meiryo UI" panose="020B0604030504040204" pitchFamily="50" charset="-128"/>
              <a:sym typeface="Arial"/>
            </a:endParaRPr>
          </a:p>
          <a:p>
            <a:pPr marL="1260475" marR="0" lvl="0" indent="-285750" rtl="0">
              <a:spcBef>
                <a:spcPts val="0"/>
              </a:spcBef>
              <a:spcAft>
                <a:spcPts val="0"/>
              </a:spcAft>
              <a:buFont typeface="Arial" panose="020B0604020202020204" pitchFamily="34" charset="0"/>
              <a:buChar char="•"/>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sym typeface="Arial"/>
              </a:rPr>
              <a:t>提案先のビジョン・ミッションへの共感</a:t>
            </a:r>
            <a:endParaRPr lang="en-US" altLang="ja-JP" sz="2800" b="1" dirty="0">
              <a:solidFill>
                <a:schemeClr val="tx1">
                  <a:lumMod val="75000"/>
                  <a:lumOff val="25000"/>
                </a:schemeClr>
              </a:solidFill>
              <a:latin typeface="Meiryo UI" panose="020B0604030504040204" pitchFamily="50" charset="-128"/>
              <a:ea typeface="Meiryo UI" panose="020B0604030504040204" pitchFamily="50" charset="-128"/>
              <a:sym typeface="Arial"/>
            </a:endParaRPr>
          </a:p>
          <a:p>
            <a:pPr marL="1260475" marR="0" lvl="0" indent="-285750" rtl="0">
              <a:spcBef>
                <a:spcPts val="0"/>
              </a:spcBef>
              <a:spcAft>
                <a:spcPts val="0"/>
              </a:spcAft>
              <a:buFont typeface="Arial" panose="020B0604020202020204" pitchFamily="34" charset="0"/>
              <a:buChar char="•"/>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sym typeface="Arial"/>
              </a:rPr>
              <a:t>本学・研究室のビジョン・ミッションの共通性</a:t>
            </a:r>
            <a:endParaRPr lang="en-US" altLang="ja-JP" sz="2800" b="1" dirty="0">
              <a:solidFill>
                <a:schemeClr val="tx1">
                  <a:lumMod val="75000"/>
                  <a:lumOff val="25000"/>
                </a:schemeClr>
              </a:solidFill>
              <a:latin typeface="Meiryo UI" panose="020B0604030504040204" pitchFamily="50" charset="-128"/>
              <a:ea typeface="Meiryo UI" panose="020B0604030504040204" pitchFamily="50" charset="-128"/>
              <a:sym typeface="Arial"/>
            </a:endParaRPr>
          </a:p>
          <a:p>
            <a:pPr marL="1260475" marR="0" lvl="0" indent="-285750" rtl="0">
              <a:spcBef>
                <a:spcPts val="0"/>
              </a:spcBef>
              <a:spcAft>
                <a:spcPts val="0"/>
              </a:spcAft>
              <a:buFont typeface="Arial" panose="020B0604020202020204" pitchFamily="34" charset="0"/>
              <a:buChar char="•"/>
            </a:pPr>
            <a:r>
              <a:rPr lang="ja-JP" altLang="en-US" sz="2800" b="1" dirty="0">
                <a:solidFill>
                  <a:schemeClr val="tx1">
                    <a:lumMod val="75000"/>
                    <a:lumOff val="25000"/>
                  </a:schemeClr>
                </a:solidFill>
                <a:latin typeface="Meiryo UI" panose="020B0604030504040204" pitchFamily="50" charset="-128"/>
                <a:ea typeface="Meiryo UI" panose="020B0604030504040204" pitchFamily="50" charset="-128"/>
                <a:sym typeface="Arial"/>
              </a:rPr>
              <a:t>連携への意思表明　など</a:t>
            </a:r>
            <a:endParaRPr sz="2800" b="1" dirty="0">
              <a:solidFill>
                <a:schemeClr val="tx1">
                  <a:lumMod val="75000"/>
                  <a:lumOff val="25000"/>
                </a:schemeClr>
              </a:solidFill>
              <a:latin typeface="Meiryo UI" panose="020B0604030504040204" pitchFamily="50" charset="-128"/>
              <a:ea typeface="Meiryo UI" panose="020B0604030504040204" pitchFamily="50" charset="-128"/>
              <a:sym typeface="Arial"/>
            </a:endParaRPr>
          </a:p>
        </p:txBody>
      </p:sp>
      <p:sp>
        <p:nvSpPr>
          <p:cNvPr id="4" name="スライド番号プレースホルダ 3">
            <a:extLst>
              <a:ext uri="{FF2B5EF4-FFF2-40B4-BE49-F238E27FC236}">
                <a16:creationId xmlns:a16="http://schemas.microsoft.com/office/drawing/2014/main" id="{A6260695-2969-9051-C14D-D63DB06E6BD8}"/>
              </a:ext>
            </a:extLst>
          </p:cNvPr>
          <p:cNvSpPr txBox="1">
            <a:spLocks/>
          </p:cNvSpPr>
          <p:nvPr/>
        </p:nvSpPr>
        <p:spPr>
          <a:xfrm>
            <a:off x="9115253" y="6420633"/>
            <a:ext cx="790747" cy="365125"/>
          </a:xfrm>
          <a:prstGeom prst="rect">
            <a:avLst/>
          </a:prstGeom>
        </p:spPr>
        <p:txBody>
          <a:bodyPr anchor="b"/>
          <a:lstStyle>
            <a:defPPr>
              <a:defRPr lang="ja-JP"/>
            </a:defPPr>
            <a:lvl1pPr marL="0" algn="ctr" defTabSz="4572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r"/>
            <a:fld id="{BFAEF0B8-19D9-A142-B85E-504DAFADF8C7}" type="slidenum">
              <a:rPr lang="ja-JP" altLang="en-US" smtClean="0">
                <a:solidFill>
                  <a:schemeClr val="tx1">
                    <a:lumMod val="75000"/>
                    <a:lumOff val="25000"/>
                  </a:schemeClr>
                </a:solidFill>
              </a:rPr>
              <a:pPr algn="r"/>
              <a:t>14</a:t>
            </a:fld>
            <a:endParaRPr lang="ja-JP" altLang="en-US" dirty="0">
              <a:solidFill>
                <a:schemeClr val="tx1">
                  <a:lumMod val="75000"/>
                  <a:lumOff val="25000"/>
                </a:schemeClr>
              </a:solidFill>
            </a:endParaRPr>
          </a:p>
        </p:txBody>
      </p:sp>
      <p:sp>
        <p:nvSpPr>
          <p:cNvPr id="5" name="四角形吹き出し 7">
            <a:extLst>
              <a:ext uri="{FF2B5EF4-FFF2-40B4-BE49-F238E27FC236}">
                <a16:creationId xmlns:a16="http://schemas.microsoft.com/office/drawing/2014/main" id="{15A885EF-F66C-EC75-1C55-83F4BB5D7DE0}"/>
              </a:ext>
            </a:extLst>
          </p:cNvPr>
          <p:cNvSpPr/>
          <p:nvPr/>
        </p:nvSpPr>
        <p:spPr bwMode="auto">
          <a:xfrm>
            <a:off x="5120873" y="1309940"/>
            <a:ext cx="4500000" cy="929616"/>
          </a:xfrm>
          <a:prstGeom prst="wedgeRectCallout">
            <a:avLst>
              <a:gd name="adj1" fmla="val -36007"/>
              <a:gd name="adj2" fmla="val 82722"/>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連携への意思表明や、相手方と本学側の理念・ミッションの近似性をアピールする等、最後に共感頂けるような熱いメッセージを考える。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
          <p:cNvSpPr txBox="1">
            <a:spLocks noGrp="1"/>
          </p:cNvSpPr>
          <p:nvPr>
            <p:ph type="body" idx="1"/>
          </p:nvPr>
        </p:nvSpPr>
        <p:spPr>
          <a:xfrm>
            <a:off x="504825" y="1216307"/>
            <a:ext cx="8915400" cy="5147981"/>
          </a:xfrm>
          <a:prstGeom prst="rect">
            <a:avLst/>
          </a:prstGeom>
          <a:noFill/>
          <a:ln>
            <a:noFill/>
          </a:ln>
        </p:spPr>
        <p:txBody>
          <a:bodyPr spcFirstLastPara="1" wrap="square" lIns="91425" tIns="45700" rIns="91425" bIns="45700" anchor="t" anchorCtr="0">
            <a:noAutofit/>
          </a:bodyPr>
          <a:lstStyle/>
          <a:p>
            <a:pPr marL="0" lvl="0" indent="0" algn="l" rtl="0">
              <a:spcBef>
                <a:spcPts val="480"/>
              </a:spcBef>
              <a:spcAft>
                <a:spcPts val="0"/>
              </a:spcAft>
              <a:buClr>
                <a:srgbClr val="3F3F3F"/>
              </a:buClr>
              <a:buSzPts val="2400"/>
              <a:buNone/>
            </a:pPr>
            <a:r>
              <a:rPr lang="ja-JP" sz="2400" b="1" dirty="0">
                <a:solidFill>
                  <a:schemeClr val="tx1">
                    <a:lumMod val="75000"/>
                    <a:lumOff val="25000"/>
                  </a:schemeClr>
                </a:solidFill>
                <a:latin typeface="Meiryo UI" panose="020B0604030504040204" pitchFamily="50" charset="-128"/>
                <a:ea typeface="Meiryo UI" panose="020B0604030504040204" pitchFamily="50" charset="-128"/>
              </a:rPr>
              <a:t>【エグゼクティブサマリー】</a:t>
            </a:r>
            <a:endPar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480"/>
              </a:spcBef>
              <a:spcAft>
                <a:spcPts val="0"/>
              </a:spcAft>
              <a:buClr>
                <a:srgbClr val="3F3F3F"/>
              </a:buClr>
              <a:buSzPts val="2400"/>
              <a:buNone/>
            </a:pPr>
            <a:r>
              <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rPr>
              <a:t> 貴社との連携</a:t>
            </a:r>
            <a:r>
              <a:rPr lang="ja-JP" sz="2400" b="1" dirty="0">
                <a:solidFill>
                  <a:schemeClr val="tx1">
                    <a:lumMod val="75000"/>
                    <a:lumOff val="25000"/>
                  </a:schemeClr>
                </a:solidFill>
                <a:latin typeface="Meiryo UI" panose="020B0604030504040204" pitchFamily="50" charset="-128"/>
                <a:ea typeface="Meiryo UI" panose="020B0604030504040204" pitchFamily="50" charset="-128"/>
              </a:rPr>
              <a:t>による価値創造ストーリー</a:t>
            </a:r>
            <a:endPar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480"/>
              </a:spcBef>
              <a:spcAft>
                <a:spcPts val="0"/>
              </a:spcAft>
              <a:buClr>
                <a:srgbClr val="3F3F3F"/>
              </a:buClr>
              <a:buSzPts val="2400"/>
              <a:buNone/>
            </a:pPr>
            <a:endPar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endParaRPr>
          </a:p>
          <a:p>
            <a:pPr marL="0" lvl="0" indent="0" algn="l" rtl="0">
              <a:spcBef>
                <a:spcPts val="480"/>
              </a:spcBef>
              <a:spcAft>
                <a:spcPts val="0"/>
              </a:spcAft>
              <a:buClr>
                <a:srgbClr val="3F3F3F"/>
              </a:buClr>
              <a:buSzPts val="2400"/>
              <a:buNone/>
            </a:pPr>
            <a:r>
              <a:rPr lang="en-US" altLang="ja-JP" sz="2400" b="1" dirty="0">
                <a:solidFill>
                  <a:schemeClr val="tx1">
                    <a:lumMod val="75000"/>
                    <a:lumOff val="25000"/>
                  </a:schemeClr>
                </a:solidFill>
              </a:rPr>
              <a:t>【</a:t>
            </a:r>
            <a:r>
              <a:rPr lang="ja-JP" altLang="en-US" sz="2400" b="1" dirty="0">
                <a:solidFill>
                  <a:schemeClr val="tx1">
                    <a:lumMod val="75000"/>
                    <a:lumOff val="25000"/>
                  </a:schemeClr>
                </a:solidFill>
              </a:rPr>
              <a:t>連携提案のアジェンダ</a:t>
            </a:r>
            <a:r>
              <a:rPr lang="en-US" altLang="ja-JP" sz="2400" b="1" dirty="0">
                <a:solidFill>
                  <a:schemeClr val="tx1">
                    <a:lumMod val="75000"/>
                    <a:lumOff val="25000"/>
                  </a:schemeClr>
                </a:solidFill>
              </a:rPr>
              <a:t>】</a:t>
            </a:r>
            <a:endPar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sz="2400" b="1" dirty="0">
                <a:solidFill>
                  <a:schemeClr val="tx1">
                    <a:lumMod val="75000"/>
                    <a:lumOff val="25000"/>
                  </a:schemeClr>
                </a:solidFill>
                <a:latin typeface="Meiryo UI" panose="020B0604030504040204" pitchFamily="50" charset="-128"/>
                <a:ea typeface="Meiryo UI" panose="020B0604030504040204" pitchFamily="50" charset="-128"/>
              </a:rPr>
              <a:t>活用できる双方の資源</a:t>
            </a:r>
            <a:endPar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sz="2400" b="1" dirty="0">
                <a:solidFill>
                  <a:schemeClr val="tx1">
                    <a:lumMod val="75000"/>
                    <a:lumOff val="25000"/>
                  </a:schemeClr>
                </a:solidFill>
                <a:latin typeface="Meiryo UI" panose="020B0604030504040204" pitchFamily="50" charset="-128"/>
                <a:ea typeface="Meiryo UI" panose="020B0604030504040204" pitchFamily="50" charset="-128"/>
              </a:rPr>
              <a:t>ビジネスモデルの構想</a:t>
            </a:r>
            <a:endParaRPr lang="en-US" altLang="ja-JP" sz="2400" b="1" dirty="0">
              <a:solidFill>
                <a:schemeClr val="tx1">
                  <a:lumMod val="75000"/>
                  <a:lumOff val="25000"/>
                </a:schemeClr>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altLang="en-US" sz="2400" b="1" dirty="0">
                <a:solidFill>
                  <a:schemeClr val="tx1">
                    <a:lumMod val="75000"/>
                    <a:lumOff val="25000"/>
                  </a:schemeClr>
                </a:solidFill>
              </a:rPr>
              <a:t>生み出す商品・サービスイメージ</a:t>
            </a:r>
            <a:endParaRPr lang="en-US" altLang="ja-JP" sz="2400" b="1" dirty="0">
              <a:solidFill>
                <a:schemeClr val="tx1">
                  <a:lumMod val="75000"/>
                  <a:lumOff val="25000"/>
                </a:schemeClr>
              </a:solidFill>
            </a:endParaRPr>
          </a:p>
          <a:p>
            <a:pPr marL="457200" lvl="0" indent="-457200" algn="l" rtl="0">
              <a:spcBef>
                <a:spcPts val="480"/>
              </a:spcBef>
              <a:spcAft>
                <a:spcPts val="0"/>
              </a:spcAft>
              <a:buClr>
                <a:srgbClr val="3F3F3F"/>
              </a:buClr>
              <a:buSzPts val="2400"/>
              <a:buFont typeface="Arial"/>
              <a:buAutoNum type="arabicPeriod"/>
            </a:pPr>
            <a:r>
              <a:rPr lang="ja-JP" altLang="en-US" sz="2400" b="1" dirty="0">
                <a:solidFill>
                  <a:schemeClr val="tx1">
                    <a:lumMod val="75000"/>
                    <a:lumOff val="25000"/>
                  </a:schemeClr>
                </a:solidFill>
              </a:rPr>
              <a:t>提供価値</a:t>
            </a:r>
            <a:endParaRPr sz="2400" b="1" dirty="0">
              <a:solidFill>
                <a:schemeClr val="tx1">
                  <a:lumMod val="75000"/>
                  <a:lumOff val="25000"/>
                </a:schemeClr>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rPr>
              <a:t>今後の</a:t>
            </a:r>
            <a:r>
              <a:rPr lang="ja-JP" sz="2400" b="1" dirty="0">
                <a:solidFill>
                  <a:schemeClr val="tx1">
                    <a:lumMod val="75000"/>
                    <a:lumOff val="25000"/>
                  </a:schemeClr>
                </a:solidFill>
                <a:latin typeface="Meiryo UI" panose="020B0604030504040204" pitchFamily="50" charset="-128"/>
                <a:ea typeface="Meiryo UI" panose="020B0604030504040204" pitchFamily="50" charset="-128"/>
              </a:rPr>
              <a:t>双方のアクション</a:t>
            </a:r>
            <a:r>
              <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rPr>
              <a:t>（案）</a:t>
            </a:r>
            <a:endParaRPr lang="ja-JP" sz="2400" b="1" dirty="0">
              <a:solidFill>
                <a:schemeClr val="tx1">
                  <a:lumMod val="75000"/>
                  <a:lumOff val="25000"/>
                </a:schemeClr>
              </a:solidFill>
              <a:latin typeface="Meiryo UI" panose="020B0604030504040204" pitchFamily="50" charset="-128"/>
              <a:ea typeface="Meiryo UI" panose="020B0604030504040204" pitchFamily="50" charset="-128"/>
            </a:endParaRPr>
          </a:p>
          <a:p>
            <a:pPr marL="457200" lvl="0" indent="-457200" algn="l" rtl="0">
              <a:spcBef>
                <a:spcPts val="480"/>
              </a:spcBef>
              <a:spcAft>
                <a:spcPts val="0"/>
              </a:spcAft>
              <a:buClr>
                <a:srgbClr val="3F3F3F"/>
              </a:buClr>
              <a:buSzPts val="2400"/>
              <a:buFont typeface="Arial"/>
              <a:buAutoNum type="arabicPeriod"/>
            </a:pPr>
            <a:r>
              <a:rPr lang="ja-JP" altLang="en-US" sz="2400" b="1" dirty="0">
                <a:solidFill>
                  <a:schemeClr val="tx1">
                    <a:lumMod val="75000"/>
                    <a:lumOff val="25000"/>
                  </a:schemeClr>
                </a:solidFill>
                <a:latin typeface="Meiryo UI" panose="020B0604030504040204" pitchFamily="50" charset="-128"/>
                <a:ea typeface="Meiryo UI" panose="020B0604030504040204" pitchFamily="50" charset="-128"/>
              </a:rPr>
              <a:t>さいごに</a:t>
            </a:r>
          </a:p>
        </p:txBody>
      </p:sp>
      <p:sp>
        <p:nvSpPr>
          <p:cNvPr id="152" name="Google Shape;152;p2"/>
          <p:cNvSpPr txBox="1">
            <a:spLocks noGrp="1"/>
          </p:cNvSpPr>
          <p:nvPr>
            <p:ph type="sldNum" idx="12"/>
          </p:nvPr>
        </p:nvSpPr>
        <p:spPr>
          <a:xfrm>
            <a:off x="9028363" y="6356353"/>
            <a:ext cx="790747" cy="36512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fld id="{00000000-1234-1234-1234-123412341234}" type="slidenum">
              <a:rPr lang="en-US" altLang="ja-JP">
                <a:latin typeface="Meiryo UI" panose="020B0604030504040204" pitchFamily="50" charset="-128"/>
                <a:ea typeface="Meiryo UI" panose="020B0604030504040204" pitchFamily="50" charset="-128"/>
              </a:rPr>
              <a:t>1</a:t>
            </a:fld>
            <a:endParaRPr>
              <a:latin typeface="Meiryo UI" panose="020B0604030504040204" pitchFamily="50" charset="-128"/>
              <a:ea typeface="Meiryo UI" panose="020B0604030504040204" pitchFamily="50" charset="-128"/>
            </a:endParaRPr>
          </a:p>
        </p:txBody>
      </p:sp>
      <p:sp>
        <p:nvSpPr>
          <p:cNvPr id="153" name="Google Shape;153;p2"/>
          <p:cNvSpPr txBox="1">
            <a:spLocks noGrp="1"/>
          </p:cNvSpPr>
          <p:nvPr>
            <p:ph type="title"/>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rgbClr val="695E19"/>
              </a:buClr>
              <a:buSzPts val="2400"/>
              <a:buFont typeface="Arial"/>
              <a:buNone/>
            </a:pPr>
            <a:r>
              <a:rPr lang="ja-JP" sz="2400">
                <a:solidFill>
                  <a:srgbClr val="695E19"/>
                </a:solidFill>
                <a:latin typeface="Meiryo UI" panose="020B0604030504040204" pitchFamily="50" charset="-128"/>
                <a:ea typeface="Meiryo UI" panose="020B0604030504040204" pitchFamily="50" charset="-128"/>
              </a:rPr>
              <a:t>目次</a:t>
            </a:r>
            <a:endParaRPr sz="240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1167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4"/>
          <p:cNvSpPr txBox="1">
            <a:spLocks noGrp="1"/>
          </p:cNvSpPr>
          <p:nvPr>
            <p:ph type="title"/>
          </p:nvPr>
        </p:nvSpPr>
        <p:spPr>
          <a:xfrm>
            <a:off x="782506" y="4406903"/>
            <a:ext cx="8420100" cy="1362075"/>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4000"/>
              <a:buFont typeface="Arial"/>
              <a:buNone/>
            </a:pPr>
            <a:r>
              <a:rPr lang="ja-JP" altLang="en-US" dirty="0">
                <a:latin typeface="Meiryo UI" panose="020B0604030504040204" pitchFamily="50" charset="-128"/>
                <a:ea typeface="Meiryo UI" panose="020B0604030504040204" pitchFamily="50" charset="-128"/>
              </a:rPr>
              <a:t>エグゼクティブサマリー</a:t>
            </a:r>
            <a:endParaRPr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9916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212" name="Google Shape;212;p5"/>
          <p:cNvSpPr txBox="1">
            <a:spLocks noGrp="1"/>
          </p:cNvSpPr>
          <p:nvPr>
            <p:ph type="body" idx="1"/>
          </p:nvPr>
        </p:nvSpPr>
        <p:spPr>
          <a:xfrm>
            <a:off x="464125" y="982349"/>
            <a:ext cx="9213275"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貴社と</a:t>
            </a:r>
            <a:r>
              <a:rPr lang="ja-JP" altLang="en-US" b="1" dirty="0">
                <a:solidFill>
                  <a:srgbClr val="3F3F3F"/>
                </a:solidFill>
              </a:rPr>
              <a:t>本学と</a:t>
            </a:r>
            <a:r>
              <a:rPr lang="ja-JP" b="1" dirty="0">
                <a:solidFill>
                  <a:srgbClr val="3F3F3F"/>
                </a:solidFill>
                <a:latin typeface="Meiryo UI" panose="020B0604030504040204" pitchFamily="50" charset="-128"/>
                <a:ea typeface="Meiryo UI" panose="020B0604030504040204" pitchFamily="50" charset="-128"/>
              </a:rPr>
              <a:t>の</a:t>
            </a:r>
            <a:r>
              <a:rPr lang="ja-JP" altLang="en-US" b="1" dirty="0">
                <a:solidFill>
                  <a:srgbClr val="3F3F3F"/>
                </a:solidFill>
                <a:latin typeface="Meiryo UI" panose="020B0604030504040204" pitchFamily="50" charset="-128"/>
                <a:ea typeface="Meiryo UI" panose="020B0604030504040204" pitchFamily="50" charset="-128"/>
              </a:rPr>
              <a:t>連携</a:t>
            </a:r>
            <a:r>
              <a:rPr lang="ja-JP" b="1" dirty="0">
                <a:solidFill>
                  <a:srgbClr val="3F3F3F"/>
                </a:solidFill>
                <a:latin typeface="Meiryo UI" panose="020B0604030504040204" pitchFamily="50" charset="-128"/>
                <a:ea typeface="Meiryo UI" panose="020B0604030504040204" pitchFamily="50" charset="-128"/>
              </a:rPr>
              <a:t>が生み出す提供価値を以下のように構想しました。</a:t>
            </a:r>
            <a:endParaRPr b="1" dirty="0">
              <a:latin typeface="Meiryo UI" panose="020B0604030504040204" pitchFamily="50" charset="-128"/>
              <a:ea typeface="Meiryo UI" panose="020B0604030504040204" pitchFamily="50" charset="-128"/>
            </a:endParaRPr>
          </a:p>
        </p:txBody>
      </p:sp>
      <p:sp>
        <p:nvSpPr>
          <p:cNvPr id="194" name="Google Shape;194;p5"/>
          <p:cNvSpPr/>
          <p:nvPr/>
        </p:nvSpPr>
        <p:spPr>
          <a:xfrm>
            <a:off x="3022156" y="3972048"/>
            <a:ext cx="1667456" cy="1667456"/>
          </a:xfrm>
          <a:prstGeom prst="ellipse">
            <a:avLst/>
          </a:prstGeom>
          <a:solidFill>
            <a:srgbClr val="B3A02B"/>
          </a:solidFill>
          <a:ln w="9525"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200"/>
              <a:buFont typeface="Arial"/>
              <a:buNone/>
            </a:pPr>
            <a:endParaRPr sz="1200" b="0" i="0" u="none" strike="noStrike" cap="none">
              <a:solidFill>
                <a:srgbClr val="000000"/>
              </a:solidFill>
              <a:latin typeface="Meiryo UI" panose="020B0604030504040204" pitchFamily="50" charset="-128"/>
              <a:ea typeface="Meiryo UI" panose="020B0604030504040204" pitchFamily="50" charset="-128"/>
              <a:sym typeface="Arial"/>
            </a:endParaRPr>
          </a:p>
        </p:txBody>
      </p:sp>
      <p:sp>
        <p:nvSpPr>
          <p:cNvPr id="195" name="Google Shape;195;p5"/>
          <p:cNvSpPr/>
          <p:nvPr/>
        </p:nvSpPr>
        <p:spPr>
          <a:xfrm>
            <a:off x="928004" y="3973698"/>
            <a:ext cx="1667456" cy="1667456"/>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200"/>
              <a:buFont typeface="Arial"/>
              <a:buNone/>
            </a:pPr>
            <a:endParaRPr sz="1200" b="0" i="0" u="none" strike="noStrike" cap="none">
              <a:solidFill>
                <a:srgbClr val="000000"/>
              </a:solidFill>
              <a:latin typeface="Meiryo UI" panose="020B0604030504040204" pitchFamily="50" charset="-128"/>
              <a:ea typeface="Meiryo UI" panose="020B0604030504040204" pitchFamily="50" charset="-128"/>
              <a:sym typeface="Arial"/>
            </a:endParaRPr>
          </a:p>
        </p:txBody>
      </p:sp>
      <p:sp>
        <p:nvSpPr>
          <p:cNvPr id="196" name="Google Shape;196;p5"/>
          <p:cNvSpPr/>
          <p:nvPr/>
        </p:nvSpPr>
        <p:spPr>
          <a:xfrm>
            <a:off x="454869" y="6049174"/>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i="0" u="none" strike="noStrike" cap="none" dirty="0">
                <a:solidFill>
                  <a:srgbClr val="3F3F3F"/>
                </a:solidFill>
                <a:latin typeface="Meiryo UI" panose="020B0604030504040204" pitchFamily="50" charset="-128"/>
                <a:ea typeface="Meiryo UI" panose="020B0604030504040204" pitchFamily="50" charset="-128"/>
                <a:sym typeface="Arial"/>
              </a:rPr>
              <a:t>貴社の技術に</a:t>
            </a:r>
            <a:r>
              <a:rPr lang="ja-JP" altLang="en-US" sz="1600" b="1" dirty="0">
                <a:solidFill>
                  <a:srgbClr val="3F3F3F"/>
                </a:solidFill>
                <a:latin typeface="Meiryo UI" panose="020B0604030504040204" pitchFamily="50" charset="-128"/>
                <a:ea typeface="Meiryo UI" panose="020B0604030504040204" pitchFamily="50" charset="-128"/>
                <a:sym typeface="Arial"/>
              </a:rPr>
              <a:t>本学</a:t>
            </a:r>
            <a:r>
              <a:rPr lang="ja-JP" sz="1600" b="1" i="0" u="none" strike="noStrike" cap="none" dirty="0">
                <a:solidFill>
                  <a:srgbClr val="3F3F3F"/>
                </a:solidFill>
                <a:latin typeface="Meiryo UI" panose="020B0604030504040204" pitchFamily="50" charset="-128"/>
                <a:ea typeface="Meiryo UI" panose="020B0604030504040204" pitchFamily="50" charset="-128"/>
                <a:sym typeface="Arial"/>
              </a:rPr>
              <a:t>の＊＊＊を組み合わせ、＊＊＊の商品で、未来の＊＊＊を実現する</a:t>
            </a:r>
            <a:endParaRPr sz="1600" b="1" i="0" u="none" strike="noStrike" cap="none" dirty="0">
              <a:solidFill>
                <a:srgbClr val="3F3F3F"/>
              </a:solidFill>
              <a:latin typeface="Meiryo UI" panose="020B0604030504040204" pitchFamily="50" charset="-128"/>
              <a:ea typeface="Meiryo UI" panose="020B0604030504040204" pitchFamily="50" charset="-128"/>
              <a:sym typeface="Arial"/>
            </a:endParaRPr>
          </a:p>
        </p:txBody>
      </p:sp>
      <p:sp>
        <p:nvSpPr>
          <p:cNvPr id="197" name="Google Shape;197;p5"/>
          <p:cNvSpPr/>
          <p:nvPr/>
        </p:nvSpPr>
        <p:spPr>
          <a:xfrm>
            <a:off x="880054" y="4559132"/>
            <a:ext cx="1764000" cy="900000"/>
          </a:xfrm>
          <a:prstGeom prst="roundRect">
            <a:avLst>
              <a:gd name="adj" fmla="val 16667"/>
            </a:avLst>
          </a:prstGeom>
          <a:solidFill>
            <a:schemeClr val="lt1"/>
          </a:solidFill>
          <a:ln w="28575" cap="flat" cmpd="sng">
            <a:solidFill>
              <a:schemeClr val="dk1"/>
            </a:solidFill>
            <a:prstDash val="solid"/>
            <a:round/>
            <a:headEnd type="none" w="sm" len="sm"/>
            <a:tailEnd type="none" w="sm" len="sm"/>
          </a:ln>
        </p:spPr>
        <p:txBody>
          <a:bodyPr spcFirstLastPara="1" wrap="square" lIns="0" tIns="36000" rIns="0" bIns="36000" anchor="t" anchorCtr="0">
            <a:noAutofit/>
          </a:bodyPr>
          <a:lstStyle/>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a:solidFill>
                  <a:srgbClr val="3F3F3F"/>
                </a:solidFill>
                <a:latin typeface="Meiryo UI" panose="020B0604030504040204" pitchFamily="50" charset="-128"/>
                <a:ea typeface="Meiryo UI" panose="020B0604030504040204" pitchFamily="50" charset="-128"/>
                <a:sym typeface="Arial"/>
              </a:rPr>
              <a:t>貴社の技術資産</a:t>
            </a: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p:txBody>
      </p:sp>
      <p:sp>
        <p:nvSpPr>
          <p:cNvPr id="198" name="Google Shape;198;p5"/>
          <p:cNvSpPr/>
          <p:nvPr/>
        </p:nvSpPr>
        <p:spPr>
          <a:xfrm>
            <a:off x="2998091" y="4559132"/>
            <a:ext cx="1764000" cy="900000"/>
          </a:xfrm>
          <a:prstGeom prst="roundRect">
            <a:avLst>
              <a:gd name="adj" fmla="val 16667"/>
            </a:avLst>
          </a:prstGeom>
          <a:solidFill>
            <a:schemeClr val="lt1"/>
          </a:solidFill>
          <a:ln w="28575" cap="flat" cmpd="sng">
            <a:solidFill>
              <a:schemeClr val="dk1"/>
            </a:solidFill>
            <a:prstDash val="solid"/>
            <a:round/>
            <a:headEnd type="none" w="sm" len="sm"/>
            <a:tailEnd type="none" w="sm" len="sm"/>
          </a:ln>
        </p:spPr>
        <p:txBody>
          <a:bodyPr spcFirstLastPara="1" wrap="square" lIns="0" tIns="36000" rIns="0" bIns="45700" anchor="t" anchorCtr="0">
            <a:noAutofit/>
          </a:bodyPr>
          <a:lstStyle/>
          <a:p>
            <a:pPr marL="0" marR="0" lvl="0" indent="0" algn="ctr" rtl="0">
              <a:lnSpc>
                <a:spcPct val="100000"/>
              </a:lnSpc>
              <a:spcBef>
                <a:spcPts val="0"/>
              </a:spcBef>
              <a:spcAft>
                <a:spcPts val="0"/>
              </a:spcAft>
              <a:buClr>
                <a:srgbClr val="3F3F3F"/>
              </a:buClr>
              <a:buSzPts val="1200"/>
              <a:buFont typeface="Arial"/>
              <a:buNone/>
            </a:pPr>
            <a:r>
              <a:rPr lang="ja-JP" altLang="en-US" sz="1200" b="1" dirty="0">
                <a:solidFill>
                  <a:srgbClr val="3F3F3F"/>
                </a:solidFill>
                <a:latin typeface="Meiryo UI" panose="020B0604030504040204" pitchFamily="50" charset="-128"/>
                <a:ea typeface="Meiryo UI" panose="020B0604030504040204" pitchFamily="50" charset="-128"/>
                <a:sym typeface="Arial"/>
              </a:rPr>
              <a:t>本学</a:t>
            </a:r>
            <a:r>
              <a:rPr lang="ja-JP" sz="1200" b="1" i="0" u="none" strike="noStrike" cap="none" dirty="0">
                <a:solidFill>
                  <a:srgbClr val="3F3F3F"/>
                </a:solidFill>
                <a:latin typeface="Meiryo UI" panose="020B0604030504040204" pitchFamily="50" charset="-128"/>
                <a:ea typeface="Meiryo UI" panose="020B0604030504040204" pitchFamily="50" charset="-128"/>
                <a:sym typeface="Arial"/>
              </a:rPr>
              <a:t>の技術資産</a:t>
            </a: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a:p>
            <a:pPr marL="0" marR="0" lvl="0" indent="0" algn="l" rtl="0">
              <a:lnSpc>
                <a:spcPct val="100000"/>
              </a:lnSpc>
              <a:spcBef>
                <a:spcPts val="0"/>
              </a:spcBef>
              <a:spcAft>
                <a:spcPts val="0"/>
              </a:spcAft>
              <a:buClr>
                <a:schemeClr val="lt1"/>
              </a:buClr>
              <a:buSzPts val="1200"/>
              <a:buFont typeface="Arial"/>
              <a:buNone/>
            </a:pP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p:txBody>
      </p:sp>
      <p:sp>
        <p:nvSpPr>
          <p:cNvPr id="199" name="Google Shape;199;p5"/>
          <p:cNvSpPr txBox="1"/>
          <p:nvPr/>
        </p:nvSpPr>
        <p:spPr>
          <a:xfrm>
            <a:off x="2932028" y="4182161"/>
            <a:ext cx="1838227"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600"/>
              <a:buFont typeface="Arial"/>
              <a:buNone/>
            </a:pPr>
            <a:r>
              <a:rPr lang="ja-JP" altLang="en-US" sz="1600" b="1" i="0" u="none" strike="noStrike" cap="none" dirty="0">
                <a:solidFill>
                  <a:schemeClr val="dk1"/>
                </a:solidFill>
                <a:latin typeface="Meiryo UI" panose="020B0604030504040204" pitchFamily="50" charset="-128"/>
                <a:ea typeface="Meiryo UI" panose="020B0604030504040204" pitchFamily="50" charset="-128"/>
                <a:sym typeface="Arial"/>
              </a:rPr>
              <a:t>本学</a:t>
            </a:r>
            <a:endParaRPr sz="1600" b="1" i="0" u="none" strike="noStrike" cap="none" dirty="0">
              <a:solidFill>
                <a:schemeClr val="dk1"/>
              </a:solidFill>
              <a:latin typeface="Meiryo UI" panose="020B0604030504040204" pitchFamily="50" charset="-128"/>
              <a:ea typeface="Meiryo UI" panose="020B0604030504040204" pitchFamily="50" charset="-128"/>
              <a:sym typeface="Arial"/>
            </a:endParaRPr>
          </a:p>
        </p:txBody>
      </p:sp>
      <p:sp>
        <p:nvSpPr>
          <p:cNvPr id="200" name="Google Shape;200;p5"/>
          <p:cNvSpPr txBox="1"/>
          <p:nvPr/>
        </p:nvSpPr>
        <p:spPr>
          <a:xfrm>
            <a:off x="805406" y="4200608"/>
            <a:ext cx="1912652" cy="33855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DB731"/>
              </a:buClr>
              <a:buSzPts val="1600"/>
              <a:buFont typeface="Arial"/>
              <a:buNone/>
            </a:pPr>
            <a:r>
              <a:rPr lang="ja-JP" sz="1600" b="1" i="0" u="none" strike="noStrike" cap="none">
                <a:solidFill>
                  <a:srgbClr val="CDB731"/>
                </a:solidFill>
                <a:latin typeface="Meiryo UI" panose="020B0604030504040204" pitchFamily="50" charset="-128"/>
                <a:ea typeface="Meiryo UI" panose="020B0604030504040204" pitchFamily="50" charset="-128"/>
                <a:sym typeface="Arial"/>
              </a:rPr>
              <a:t>貴社</a:t>
            </a:r>
            <a:endParaRPr sz="1600" b="1" i="0" u="none" strike="noStrike" cap="none">
              <a:solidFill>
                <a:srgbClr val="CDB731"/>
              </a:solidFill>
              <a:latin typeface="Meiryo UI" panose="020B0604030504040204" pitchFamily="50" charset="-128"/>
              <a:ea typeface="Meiryo UI" panose="020B0604030504040204" pitchFamily="50" charset="-128"/>
              <a:sym typeface="Arial"/>
            </a:endParaRPr>
          </a:p>
        </p:txBody>
      </p:sp>
      <p:sp>
        <p:nvSpPr>
          <p:cNvPr id="201" name="Google Shape;201;p5"/>
          <p:cNvSpPr/>
          <p:nvPr/>
        </p:nvSpPr>
        <p:spPr>
          <a:xfrm>
            <a:off x="6453874" y="1425540"/>
            <a:ext cx="2988000" cy="2988000"/>
          </a:xfrm>
          <a:prstGeom prst="ellipse">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200" b="0" i="0" u="none" strike="noStrike" cap="none">
              <a:solidFill>
                <a:srgbClr val="000000"/>
              </a:solidFill>
              <a:latin typeface="Meiryo UI" panose="020B0604030504040204" pitchFamily="50" charset="-128"/>
              <a:ea typeface="Meiryo UI" panose="020B0604030504040204" pitchFamily="50" charset="-128"/>
              <a:sym typeface="Arial"/>
            </a:endParaRPr>
          </a:p>
        </p:txBody>
      </p:sp>
      <p:sp>
        <p:nvSpPr>
          <p:cNvPr id="202" name="Google Shape;202;p5"/>
          <p:cNvSpPr txBox="1"/>
          <p:nvPr/>
        </p:nvSpPr>
        <p:spPr>
          <a:xfrm>
            <a:off x="6757827" y="1573141"/>
            <a:ext cx="2318663" cy="5847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DB731"/>
              </a:buClr>
              <a:buSzPts val="1600"/>
              <a:buFont typeface="Arial"/>
              <a:buNone/>
            </a:pPr>
            <a:r>
              <a:rPr lang="ja-JP" sz="1600" b="0" i="0" u="none" strike="noStrike" cap="none" dirty="0">
                <a:solidFill>
                  <a:srgbClr val="CDB731"/>
                </a:solidFill>
                <a:latin typeface="Meiryo UI" panose="020B0604030504040204" pitchFamily="50" charset="-128"/>
                <a:ea typeface="Meiryo UI" panose="020B0604030504040204" pitchFamily="50" charset="-128"/>
                <a:sym typeface="Arial"/>
              </a:rPr>
              <a:t>20</a:t>
            </a:r>
            <a:r>
              <a:rPr lang="en-US" altLang="ja-JP" sz="1600" b="0" i="0" u="none" strike="noStrike" cap="none" dirty="0">
                <a:solidFill>
                  <a:srgbClr val="CDB731"/>
                </a:solidFill>
                <a:latin typeface="Meiryo UI" panose="020B0604030504040204" pitchFamily="50" charset="-128"/>
                <a:ea typeface="Meiryo UI" panose="020B0604030504040204" pitchFamily="50" charset="-128"/>
                <a:sym typeface="Arial"/>
              </a:rPr>
              <a:t>4</a:t>
            </a:r>
            <a:r>
              <a:rPr lang="ja-JP" sz="1600" b="0" i="0" u="none" strike="noStrike" cap="none" dirty="0">
                <a:solidFill>
                  <a:srgbClr val="CDB731"/>
                </a:solidFill>
                <a:latin typeface="Meiryo UI" panose="020B0604030504040204" pitchFamily="50" charset="-128"/>
                <a:ea typeface="Meiryo UI" panose="020B0604030504040204" pitchFamily="50" charset="-128"/>
                <a:sym typeface="Arial"/>
              </a:rPr>
              <a:t>0年</a:t>
            </a:r>
            <a:endParaRPr sz="1600" b="0" i="0" u="none" strike="noStrike" cap="none" dirty="0">
              <a:solidFill>
                <a:srgbClr val="CDB731"/>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rgbClr val="CDB731"/>
              </a:buClr>
              <a:buSzPts val="1600"/>
              <a:buFont typeface="Arial"/>
              <a:buNone/>
            </a:pPr>
            <a:r>
              <a:rPr lang="ja-JP" sz="1600" b="0" i="0" u="none" strike="noStrike" cap="none" dirty="0">
                <a:solidFill>
                  <a:srgbClr val="CDB731"/>
                </a:solidFill>
                <a:latin typeface="Meiryo UI" panose="020B0604030504040204" pitchFamily="50" charset="-128"/>
                <a:ea typeface="Meiryo UI" panose="020B0604030504040204" pitchFamily="50" charset="-128"/>
                <a:sym typeface="Arial"/>
              </a:rPr>
              <a:t>＊＊＊を実現</a:t>
            </a:r>
            <a:endParaRPr sz="1600" b="0" i="0" u="none" strike="noStrike" cap="none" dirty="0">
              <a:solidFill>
                <a:srgbClr val="CDB731"/>
              </a:solidFill>
              <a:latin typeface="Meiryo UI" panose="020B0604030504040204" pitchFamily="50" charset="-128"/>
              <a:ea typeface="Meiryo UI" panose="020B0604030504040204" pitchFamily="50" charset="-128"/>
              <a:sym typeface="Arial"/>
            </a:endParaRPr>
          </a:p>
        </p:txBody>
      </p:sp>
      <p:pic>
        <p:nvPicPr>
          <p:cNvPr id="203" name="Google Shape;203;p5" descr="握手"/>
          <p:cNvPicPr preferRelativeResize="0"/>
          <p:nvPr/>
        </p:nvPicPr>
        <p:blipFill rotWithShape="1">
          <a:blip r:embed="rId3">
            <a:alphaModFix/>
          </a:blip>
          <a:srcRect/>
          <a:stretch/>
        </p:blipFill>
        <p:spPr>
          <a:xfrm>
            <a:off x="2520222" y="4764782"/>
            <a:ext cx="612318" cy="612318"/>
          </a:xfrm>
          <a:prstGeom prst="rect">
            <a:avLst/>
          </a:prstGeom>
          <a:noFill/>
          <a:ln>
            <a:noFill/>
          </a:ln>
        </p:spPr>
      </p:pic>
      <p:cxnSp>
        <p:nvCxnSpPr>
          <p:cNvPr id="204" name="Google Shape;204;p5"/>
          <p:cNvCxnSpPr/>
          <p:nvPr/>
        </p:nvCxnSpPr>
        <p:spPr>
          <a:xfrm rot="10800000">
            <a:off x="733217" y="1416731"/>
            <a:ext cx="0" cy="4320000"/>
          </a:xfrm>
          <a:prstGeom prst="straightConnector1">
            <a:avLst/>
          </a:prstGeom>
          <a:noFill/>
          <a:ln w="25400" cap="flat" cmpd="sng">
            <a:solidFill>
              <a:schemeClr val="dk1"/>
            </a:solidFill>
            <a:prstDash val="solid"/>
            <a:round/>
            <a:headEnd type="none" w="sm" len="sm"/>
            <a:tailEnd type="triangle" w="med" len="med"/>
          </a:ln>
        </p:spPr>
      </p:cxnSp>
      <p:cxnSp>
        <p:nvCxnSpPr>
          <p:cNvPr id="205" name="Google Shape;205;p5"/>
          <p:cNvCxnSpPr>
            <a:cxnSpLocks/>
          </p:cNvCxnSpPr>
          <p:nvPr/>
        </p:nvCxnSpPr>
        <p:spPr>
          <a:xfrm rot="16200000">
            <a:off x="5065576" y="1407538"/>
            <a:ext cx="0" cy="8640000"/>
          </a:xfrm>
          <a:prstGeom prst="straightConnector1">
            <a:avLst/>
          </a:prstGeom>
          <a:noFill/>
          <a:ln w="25400" cap="flat" cmpd="sng">
            <a:solidFill>
              <a:schemeClr val="dk1"/>
            </a:solidFill>
            <a:prstDash val="solid"/>
            <a:round/>
            <a:headEnd type="none" w="sm" len="sm"/>
            <a:tailEnd type="triangle" w="med" len="med"/>
          </a:ln>
        </p:spPr>
      </p:cxnSp>
      <p:grpSp>
        <p:nvGrpSpPr>
          <p:cNvPr id="206" name="Google Shape;206;p5"/>
          <p:cNvGrpSpPr/>
          <p:nvPr/>
        </p:nvGrpSpPr>
        <p:grpSpPr>
          <a:xfrm rot="5400000" flipH="1">
            <a:off x="3202760" y="1057431"/>
            <a:ext cx="3160552" cy="3959360"/>
            <a:chOff x="398" y="707"/>
            <a:chExt cx="5309" cy="3257"/>
          </a:xfrm>
        </p:grpSpPr>
        <p:sp>
          <p:nvSpPr>
            <p:cNvPr id="207" name="Google Shape;207;p5"/>
            <p:cNvSpPr/>
            <p:nvPr/>
          </p:nvSpPr>
          <p:spPr>
            <a:xfrm>
              <a:off x="4468" y="707"/>
              <a:ext cx="1239" cy="640"/>
            </a:xfrm>
            <a:custGeom>
              <a:avLst/>
              <a:gdLst/>
              <a:ahLst/>
              <a:cxnLst/>
              <a:rect l="l" t="t" r="r" b="b"/>
              <a:pathLst>
                <a:path w="1239" h="640" extrusionOk="0">
                  <a:moveTo>
                    <a:pt x="620" y="0"/>
                  </a:moveTo>
                  <a:lnTo>
                    <a:pt x="0" y="640"/>
                  </a:lnTo>
                  <a:lnTo>
                    <a:pt x="1239" y="640"/>
                  </a:lnTo>
                  <a:lnTo>
                    <a:pt x="620" y="0"/>
                  </a:lnTo>
                  <a:close/>
                </a:path>
              </a:pathLst>
            </a:custGeom>
            <a:solidFill>
              <a:srgbClr val="E5D993"/>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a:solidFill>
                  <a:schemeClr val="dk1"/>
                </a:solidFill>
                <a:latin typeface="Meiryo UI" panose="020B0604030504040204" pitchFamily="50" charset="-128"/>
                <a:ea typeface="Meiryo UI" panose="020B0604030504040204" pitchFamily="50" charset="-128"/>
                <a:sym typeface="Arial"/>
              </a:endParaRPr>
            </a:p>
          </p:txBody>
        </p:sp>
        <p:sp>
          <p:nvSpPr>
            <p:cNvPr id="208" name="Google Shape;208;p5"/>
            <p:cNvSpPr/>
            <p:nvPr/>
          </p:nvSpPr>
          <p:spPr>
            <a:xfrm>
              <a:off x="398" y="1347"/>
              <a:ext cx="5014" cy="2617"/>
            </a:xfrm>
            <a:custGeom>
              <a:avLst/>
              <a:gdLst/>
              <a:ahLst/>
              <a:cxnLst/>
              <a:rect l="l" t="t" r="r" b="b"/>
              <a:pathLst>
                <a:path w="2656" h="1386" extrusionOk="0">
                  <a:moveTo>
                    <a:pt x="1867" y="847"/>
                  </a:moveTo>
                  <a:cubicBezTo>
                    <a:pt x="1464" y="1204"/>
                    <a:pt x="846" y="1257"/>
                    <a:pt x="590" y="1297"/>
                  </a:cubicBezTo>
                  <a:cubicBezTo>
                    <a:pt x="465" y="1317"/>
                    <a:pt x="222" y="1333"/>
                    <a:pt x="0" y="1344"/>
                  </a:cubicBezTo>
                  <a:cubicBezTo>
                    <a:pt x="0" y="1386"/>
                    <a:pt x="0" y="1386"/>
                    <a:pt x="0" y="1386"/>
                  </a:cubicBezTo>
                  <a:cubicBezTo>
                    <a:pt x="236" y="1383"/>
                    <a:pt x="733" y="1359"/>
                    <a:pt x="933" y="1328"/>
                  </a:cubicBezTo>
                  <a:cubicBezTo>
                    <a:pt x="1189" y="1288"/>
                    <a:pt x="1807" y="1204"/>
                    <a:pt x="2209" y="847"/>
                  </a:cubicBezTo>
                  <a:cubicBezTo>
                    <a:pt x="2485" y="603"/>
                    <a:pt x="2656" y="261"/>
                    <a:pt x="2656" y="0"/>
                  </a:cubicBezTo>
                  <a:cubicBezTo>
                    <a:pt x="2313" y="0"/>
                    <a:pt x="2313" y="0"/>
                    <a:pt x="2313" y="0"/>
                  </a:cubicBezTo>
                  <a:cubicBezTo>
                    <a:pt x="2313" y="261"/>
                    <a:pt x="2142" y="603"/>
                    <a:pt x="1867" y="847"/>
                  </a:cubicBezTo>
                  <a:close/>
                </a:path>
              </a:pathLst>
            </a:custGeom>
            <a:solidFill>
              <a:srgbClr val="E5D993"/>
            </a:solidFill>
            <a:ln>
              <a:noFill/>
            </a:ln>
          </p:spPr>
          <p:txBody>
            <a:bodyPr spcFirstLastPara="1" wrap="square" lIns="0" tIns="0" rIns="0" bIns="0" anchor="ctr" anchorCtr="0">
              <a:noAutofit/>
            </a:bodyPr>
            <a:lstStyle/>
            <a:p>
              <a:pPr marL="0" marR="0" lvl="0" indent="0" algn="l" rtl="0">
                <a:spcBef>
                  <a:spcPts val="0"/>
                </a:spcBef>
                <a:spcAft>
                  <a:spcPts val="0"/>
                </a:spcAft>
                <a:buNone/>
              </a:pPr>
              <a:endParaRPr sz="1800">
                <a:solidFill>
                  <a:schemeClr val="dk1"/>
                </a:solidFill>
                <a:latin typeface="Meiryo UI" panose="020B0604030504040204" pitchFamily="50" charset="-128"/>
                <a:ea typeface="Meiryo UI" panose="020B0604030504040204" pitchFamily="50" charset="-128"/>
                <a:sym typeface="Arial"/>
              </a:endParaRPr>
            </a:p>
          </p:txBody>
        </p:sp>
      </p:grpSp>
      <p:sp>
        <p:nvSpPr>
          <p:cNvPr id="209" name="Google Shape;209;p5"/>
          <p:cNvSpPr/>
          <p:nvPr/>
        </p:nvSpPr>
        <p:spPr>
          <a:xfrm>
            <a:off x="2576318" y="1786467"/>
            <a:ext cx="3033779" cy="2045255"/>
          </a:xfrm>
          <a:prstGeom prst="roundRect">
            <a:avLst>
              <a:gd name="adj" fmla="val 9563"/>
            </a:avLst>
          </a:prstGeom>
          <a:solidFill>
            <a:schemeClr val="lt1">
              <a:alpha val="60000"/>
            </a:schemeClr>
          </a:solidFill>
          <a:ln w="28575" cap="flat" cmpd="sng">
            <a:solidFill>
              <a:srgbClr val="B3A02B"/>
            </a:solidFill>
            <a:prstDash val="solid"/>
            <a:round/>
            <a:headEnd type="none" w="sm" len="sm"/>
            <a:tailEnd type="none" w="sm" len="sm"/>
          </a:ln>
        </p:spPr>
        <p:txBody>
          <a:bodyPr spcFirstLastPara="1" wrap="square" lIns="0" tIns="36000" rIns="0" bIns="0" anchor="t" anchorCtr="0">
            <a:noAutofit/>
          </a:bodyPr>
          <a:lstStyle/>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a:solidFill>
                  <a:srgbClr val="3F3F3F"/>
                </a:solidFill>
                <a:latin typeface="Meiryo UI" panose="020B0604030504040204" pitchFamily="50" charset="-128"/>
                <a:ea typeface="Meiryo UI" panose="020B0604030504040204" pitchFamily="50" charset="-128"/>
                <a:sym typeface="Arial"/>
              </a:rPr>
              <a:t>実現するビジネスモデル</a:t>
            </a:r>
            <a:endParaRPr sz="1200" b="1" i="0" u="none" strike="noStrike" cap="none">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chemeClr val="lt1"/>
              </a:buClr>
              <a:buSzPts val="1200"/>
              <a:buFont typeface="Arial"/>
              <a:buNone/>
            </a:pPr>
            <a:endParaRPr sz="1200" b="1">
              <a:solidFill>
                <a:srgbClr val="3F3F3F"/>
              </a:solidFill>
              <a:latin typeface="Meiryo UI" panose="020B0604030504040204" pitchFamily="50" charset="-128"/>
              <a:ea typeface="Meiryo UI" panose="020B0604030504040204" pitchFamily="50" charset="-128"/>
              <a:sym typeface="Arial"/>
            </a:endParaRPr>
          </a:p>
        </p:txBody>
      </p:sp>
      <p:sp>
        <p:nvSpPr>
          <p:cNvPr id="210" name="Google Shape;210;p5"/>
          <p:cNvSpPr/>
          <p:nvPr/>
        </p:nvSpPr>
        <p:spPr>
          <a:xfrm>
            <a:off x="6378473" y="2240025"/>
            <a:ext cx="3096000" cy="563521"/>
          </a:xfrm>
          <a:prstGeom prst="roundRect">
            <a:avLst>
              <a:gd name="adj" fmla="val 16667"/>
            </a:avLst>
          </a:prstGeom>
          <a:solidFill>
            <a:schemeClr val="lt1"/>
          </a:solidFill>
          <a:ln w="28575" cap="flat" cmpd="sng">
            <a:solidFill>
              <a:srgbClr val="B3A02B"/>
            </a:solidFill>
            <a:prstDash val="solid"/>
            <a:round/>
            <a:headEnd type="none" w="sm" len="sm"/>
            <a:tailEnd type="none" w="sm" len="sm"/>
          </a:ln>
        </p:spPr>
        <p:txBody>
          <a:bodyPr spcFirstLastPara="1" wrap="square" lIns="0" tIns="36000" rIns="0" bIns="0" anchor="t" anchorCtr="0">
            <a:noAutofit/>
          </a:bodyPr>
          <a:lstStyle/>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dirty="0">
                <a:solidFill>
                  <a:srgbClr val="3F3F3F"/>
                </a:solidFill>
                <a:latin typeface="Meiryo UI" panose="020B0604030504040204" pitchFamily="50" charset="-128"/>
                <a:ea typeface="Meiryo UI" panose="020B0604030504040204" pitchFamily="50" charset="-128"/>
                <a:sym typeface="Arial"/>
              </a:rPr>
              <a:t>商品・サービス</a:t>
            </a: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endParaRPr sz="1200" b="1" dirty="0">
              <a:solidFill>
                <a:srgbClr val="3F3F3F"/>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endParaRPr sz="1200" b="1" dirty="0">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dirty="0">
                <a:solidFill>
                  <a:srgbClr val="3F3F3F"/>
                </a:solidFill>
                <a:latin typeface="Meiryo UI" panose="020B0604030504040204" pitchFamily="50" charset="-128"/>
                <a:ea typeface="Meiryo UI" panose="020B0604030504040204" pitchFamily="50" charset="-128"/>
                <a:sym typeface="Arial"/>
              </a:rPr>
              <a:t>　　</a:t>
            </a: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p:txBody>
      </p:sp>
      <p:sp>
        <p:nvSpPr>
          <p:cNvPr id="211" name="Google Shape;211;p5"/>
          <p:cNvSpPr/>
          <p:nvPr/>
        </p:nvSpPr>
        <p:spPr>
          <a:xfrm>
            <a:off x="6378473" y="3025854"/>
            <a:ext cx="3096000" cy="563521"/>
          </a:xfrm>
          <a:prstGeom prst="roundRect">
            <a:avLst>
              <a:gd name="adj" fmla="val 16667"/>
            </a:avLst>
          </a:prstGeom>
          <a:solidFill>
            <a:schemeClr val="lt1"/>
          </a:solidFill>
          <a:ln w="28575" cap="flat" cmpd="sng">
            <a:solidFill>
              <a:srgbClr val="B3A02B"/>
            </a:solidFill>
            <a:prstDash val="solid"/>
            <a:round/>
            <a:headEnd type="none" w="sm" len="sm"/>
            <a:tailEnd type="none" w="sm" len="sm"/>
          </a:ln>
        </p:spPr>
        <p:txBody>
          <a:bodyPr spcFirstLastPara="1" wrap="square" lIns="0" tIns="36000" rIns="0" bIns="0" anchor="t" anchorCtr="0">
            <a:noAutofit/>
          </a:bodyPr>
          <a:lstStyle/>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dirty="0">
                <a:solidFill>
                  <a:srgbClr val="3F3F3F"/>
                </a:solidFill>
                <a:latin typeface="Meiryo UI" panose="020B0604030504040204" pitchFamily="50" charset="-128"/>
                <a:ea typeface="Meiryo UI" panose="020B0604030504040204" pitchFamily="50" charset="-128"/>
                <a:sym typeface="Arial"/>
              </a:rPr>
              <a:t>提供価値</a:t>
            </a: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a:p>
            <a:pPr marL="0" marR="0" lvl="0" indent="0" algn="l" rtl="0">
              <a:spcBef>
                <a:spcPts val="0"/>
              </a:spcBef>
              <a:spcAft>
                <a:spcPts val="0"/>
              </a:spcAft>
              <a:buNone/>
            </a:pPr>
            <a:endParaRPr sz="1200" b="1" dirty="0">
              <a:solidFill>
                <a:srgbClr val="3F3F3F"/>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endParaRPr sz="1200" b="1" dirty="0">
              <a:solidFill>
                <a:srgbClr val="3F3F3F"/>
              </a:solidFill>
              <a:latin typeface="Meiryo UI" panose="020B0604030504040204" pitchFamily="50" charset="-128"/>
              <a:ea typeface="Meiryo UI" panose="020B0604030504040204" pitchFamily="50" charset="-128"/>
              <a:sym typeface="Arial"/>
            </a:endParaRPr>
          </a:p>
          <a:p>
            <a:pPr marL="0" marR="0" lvl="0" indent="0" algn="ctr" rtl="0">
              <a:lnSpc>
                <a:spcPct val="100000"/>
              </a:lnSpc>
              <a:spcBef>
                <a:spcPts val="0"/>
              </a:spcBef>
              <a:spcAft>
                <a:spcPts val="0"/>
              </a:spcAft>
              <a:buClr>
                <a:srgbClr val="3F3F3F"/>
              </a:buClr>
              <a:buSzPts val="1200"/>
              <a:buFont typeface="Arial"/>
              <a:buNone/>
            </a:pPr>
            <a:r>
              <a:rPr lang="ja-JP" sz="1200" b="1" i="0" u="none" strike="noStrike" cap="none" dirty="0">
                <a:solidFill>
                  <a:srgbClr val="3F3F3F"/>
                </a:solidFill>
                <a:latin typeface="Meiryo UI" panose="020B0604030504040204" pitchFamily="50" charset="-128"/>
                <a:ea typeface="Meiryo UI" panose="020B0604030504040204" pitchFamily="50" charset="-128"/>
                <a:sym typeface="Arial"/>
              </a:rPr>
              <a:t>　　</a:t>
            </a:r>
            <a:endParaRPr sz="1200" b="1" i="0" u="none" strike="noStrike" cap="none" dirty="0">
              <a:solidFill>
                <a:srgbClr val="3F3F3F"/>
              </a:solidFill>
              <a:latin typeface="Meiryo UI" panose="020B0604030504040204" pitchFamily="50" charset="-128"/>
              <a:ea typeface="Meiryo UI" panose="020B0604030504040204" pitchFamily="50" charset="-128"/>
              <a:sym typeface="Arial"/>
            </a:endParaRPr>
          </a:p>
        </p:txBody>
      </p:sp>
      <p:sp>
        <p:nvSpPr>
          <p:cNvPr id="213" name="Google Shape;213;p5"/>
          <p:cNvSpPr txBox="1"/>
          <p:nvPr/>
        </p:nvSpPr>
        <p:spPr>
          <a:xfrm>
            <a:off x="160641" y="3178816"/>
            <a:ext cx="548005" cy="618396"/>
          </a:xfrm>
          <a:prstGeom prst="rect">
            <a:avLst/>
          </a:prstGeom>
          <a:noFill/>
          <a:ln>
            <a:noFill/>
          </a:ln>
        </p:spPr>
        <p:txBody>
          <a:bodyPr spcFirstLastPara="1" vert="eaVert" wrap="square" lIns="91425" tIns="45700" rIns="91425" bIns="45700" anchor="ctr" anchorCtr="0">
            <a:noAutofit/>
          </a:bodyPr>
          <a:lstStyle/>
          <a:p>
            <a:pPr marL="0" marR="0" lvl="0" indent="0" algn="ctr" rtl="0">
              <a:lnSpc>
                <a:spcPct val="90000"/>
              </a:lnSpc>
              <a:spcBef>
                <a:spcPts val="0"/>
              </a:spcBef>
              <a:spcAft>
                <a:spcPts val="0"/>
              </a:spcAft>
              <a:buClr>
                <a:srgbClr val="7A5D00"/>
              </a:buClr>
              <a:buSzPts val="2000"/>
              <a:buFont typeface="Arial"/>
              <a:buNone/>
            </a:pPr>
            <a:r>
              <a:rPr lang="ja-JP" sz="2000" b="1" u="none">
                <a:solidFill>
                  <a:srgbClr val="7A5D00"/>
                </a:solidFill>
                <a:latin typeface="Meiryo UI" panose="020B0604030504040204" pitchFamily="50" charset="-128"/>
                <a:ea typeface="Meiryo UI" panose="020B0604030504040204" pitchFamily="50" charset="-128"/>
                <a:sym typeface="Arial"/>
              </a:rPr>
              <a:t>価値</a:t>
            </a:r>
            <a:endParaRPr sz="1600" b="0" u="none">
              <a:solidFill>
                <a:srgbClr val="000000"/>
              </a:solidFill>
              <a:latin typeface="Meiryo UI" panose="020B0604030504040204" pitchFamily="50" charset="-128"/>
              <a:ea typeface="Meiryo UI" panose="020B0604030504040204" pitchFamily="50" charset="-128"/>
              <a:sym typeface="Arial"/>
            </a:endParaRPr>
          </a:p>
        </p:txBody>
      </p:sp>
      <p:sp>
        <p:nvSpPr>
          <p:cNvPr id="214" name="Google Shape;214;p5"/>
          <p:cNvSpPr txBox="1"/>
          <p:nvPr/>
        </p:nvSpPr>
        <p:spPr>
          <a:xfrm>
            <a:off x="4409304" y="5710482"/>
            <a:ext cx="1268531" cy="384177"/>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rgbClr val="7A5D00"/>
              </a:buClr>
              <a:buSzPts val="2000"/>
              <a:buFont typeface="Arial"/>
              <a:buNone/>
            </a:pPr>
            <a:r>
              <a:rPr lang="ja-JP" sz="2000" b="1" u="none">
                <a:solidFill>
                  <a:srgbClr val="7A5D00"/>
                </a:solidFill>
                <a:latin typeface="Meiryo UI" panose="020B0604030504040204" pitchFamily="50" charset="-128"/>
                <a:ea typeface="Meiryo UI" panose="020B0604030504040204" pitchFamily="50" charset="-128"/>
                <a:sym typeface="Arial"/>
              </a:rPr>
              <a:t>時間</a:t>
            </a:r>
            <a:endParaRPr sz="1600" b="0" u="none">
              <a:solidFill>
                <a:srgbClr val="000000"/>
              </a:solidFill>
              <a:latin typeface="Meiryo UI" panose="020B0604030504040204" pitchFamily="50" charset="-128"/>
              <a:ea typeface="Meiryo UI" panose="020B0604030504040204" pitchFamily="50" charset="-128"/>
              <a:sym typeface="Arial"/>
            </a:endParaRPr>
          </a:p>
        </p:txBody>
      </p:sp>
      <p:sp>
        <p:nvSpPr>
          <p:cNvPr id="215" name="Google Shape;215;p5"/>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95E19"/>
              </a:buClr>
              <a:buSzPts val="2400"/>
              <a:buFont typeface="Arial"/>
              <a:buNone/>
            </a:pPr>
            <a:r>
              <a:rPr lang="ja-JP" altLang="en-US" sz="2400" b="1" u="none" dirty="0">
                <a:solidFill>
                  <a:srgbClr val="695E19"/>
                </a:solidFill>
                <a:latin typeface="Meiryo UI" panose="020B0604030504040204" pitchFamily="50" charset="-128"/>
                <a:ea typeface="Meiryo UI" panose="020B0604030504040204" pitchFamily="50" charset="-128"/>
                <a:sym typeface="Arial"/>
              </a:rPr>
              <a:t>貴社との連携による価値創造ストーリー</a:t>
            </a:r>
          </a:p>
        </p:txBody>
      </p:sp>
      <p:sp>
        <p:nvSpPr>
          <p:cNvPr id="5" name="スライド番号プレースホルダ 3">
            <a:extLst>
              <a:ext uri="{FF2B5EF4-FFF2-40B4-BE49-F238E27FC236}">
                <a16:creationId xmlns:a16="http://schemas.microsoft.com/office/drawing/2014/main" id="{D7C12501-434D-579F-E703-A273BA1684B0}"/>
              </a:ext>
            </a:extLst>
          </p:cNvPr>
          <p:cNvSpPr>
            <a:spLocks noGrp="1"/>
          </p:cNvSpPr>
          <p:nvPr>
            <p:ph type="sldNum" sz="quarter" idx="12"/>
          </p:nvPr>
        </p:nvSpPr>
        <p:spPr>
          <a:xfrm>
            <a:off x="9115253" y="6420633"/>
            <a:ext cx="790747" cy="365125"/>
          </a:xfrm>
        </p:spPr>
        <p:txBody>
          <a:bodyPr anchor="b"/>
          <a:lstStyle/>
          <a:p>
            <a:pPr algn="r"/>
            <a:fld id="{BFAEF0B8-19D9-A142-B85E-504DAFADF8C7}" type="slidenum">
              <a:rPr lang="ja-JP" altLang="en-US" smtClean="0">
                <a:solidFill>
                  <a:schemeClr val="tx1">
                    <a:lumMod val="75000"/>
                    <a:lumOff val="25000"/>
                  </a:schemeClr>
                </a:solidFill>
              </a:rPr>
              <a:pPr algn="r"/>
              <a:t>3</a:t>
            </a:fld>
            <a:endParaRPr lang="ja-JP" altLang="en-US" dirty="0">
              <a:solidFill>
                <a:schemeClr val="tx1">
                  <a:lumMod val="75000"/>
                  <a:lumOff val="25000"/>
                </a:schemeClr>
              </a:solidFill>
            </a:endParaRPr>
          </a:p>
        </p:txBody>
      </p:sp>
      <p:sp>
        <p:nvSpPr>
          <p:cNvPr id="2" name="四角形吹き出し 7">
            <a:extLst>
              <a:ext uri="{FF2B5EF4-FFF2-40B4-BE49-F238E27FC236}">
                <a16:creationId xmlns:a16="http://schemas.microsoft.com/office/drawing/2014/main" id="{50BEBF58-5EF1-7A42-C286-5D56677806C5}"/>
              </a:ext>
            </a:extLst>
          </p:cNvPr>
          <p:cNvSpPr/>
          <p:nvPr/>
        </p:nvSpPr>
        <p:spPr bwMode="auto">
          <a:xfrm>
            <a:off x="5196951" y="3882947"/>
            <a:ext cx="4443428" cy="1718968"/>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ctr"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単なる研究シーズの紹介ではなく、提案先の立場に立って魅力を感じられるような未来価値を考える。将来の実現価値は現状の仮説でもいいので、具体的に示す。</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「＊＊＊技術の革命」、「いつでもどこでも＊＊＊」など、興味を惹くようなワードも意識する。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この一枚絵は、これ以降のページとの整合性が大事なので何度も振り返りながら練る。</a:t>
            </a:r>
          </a:p>
        </p:txBody>
      </p:sp>
      <p:pic>
        <p:nvPicPr>
          <p:cNvPr id="3" name="図 2">
            <a:extLst>
              <a:ext uri="{FF2B5EF4-FFF2-40B4-BE49-F238E27FC236}">
                <a16:creationId xmlns:a16="http://schemas.microsoft.com/office/drawing/2014/main" id="{1709E0AB-7894-BB79-E110-4E26208C3129}"/>
              </a:ext>
            </a:extLst>
          </p:cNvPr>
          <p:cNvPicPr>
            <a:picLocks noChangeAspect="1"/>
          </p:cNvPicPr>
          <p:nvPr/>
        </p:nvPicPr>
        <p:blipFill>
          <a:blip r:embed="rId4"/>
          <a:stretch>
            <a:fillRect/>
          </a:stretch>
        </p:blipFill>
        <p:spPr>
          <a:xfrm>
            <a:off x="3074699" y="2166305"/>
            <a:ext cx="1967588" cy="165771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4"/>
          <p:cNvSpPr txBox="1">
            <a:spLocks noGrp="1"/>
          </p:cNvSpPr>
          <p:nvPr>
            <p:ph type="title"/>
          </p:nvPr>
        </p:nvSpPr>
        <p:spPr>
          <a:xfrm>
            <a:off x="782506" y="4406903"/>
            <a:ext cx="8420100" cy="1362075"/>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lt1"/>
              </a:buClr>
              <a:buSzPts val="4000"/>
              <a:buFont typeface="Arial"/>
              <a:buNone/>
            </a:pPr>
            <a:r>
              <a:rPr lang="ja-JP">
                <a:latin typeface="Meiryo UI" panose="020B0604030504040204" pitchFamily="50" charset="-128"/>
                <a:ea typeface="Meiryo UI" panose="020B0604030504040204" pitchFamily="50" charset="-128"/>
              </a:rPr>
              <a:t>連携提案</a:t>
            </a:r>
            <a:endParaRPr>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1" name="Google Shape;221;p6"/>
          <p:cNvSpPr txBox="1">
            <a:spLocks noGrp="1"/>
          </p:cNvSpPr>
          <p:nvPr>
            <p:ph type="body" idx="1"/>
          </p:nvPr>
        </p:nvSpPr>
        <p:spPr>
          <a:xfrm>
            <a:off x="454869" y="982349"/>
            <a:ext cx="899626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chemeClr val="tx1">
                    <a:lumMod val="75000"/>
                    <a:lumOff val="25000"/>
                  </a:schemeClr>
                </a:solidFill>
                <a:latin typeface="Meiryo UI" panose="020B0604030504040204" pitchFamily="50" charset="-128"/>
                <a:ea typeface="Meiryo UI" panose="020B0604030504040204" pitchFamily="50" charset="-128"/>
              </a:rPr>
              <a:t>今後の</a:t>
            </a:r>
            <a:r>
              <a:rPr lang="ja-JP" altLang="en-US" b="1" dirty="0">
                <a:solidFill>
                  <a:schemeClr val="tx1">
                    <a:lumMod val="75000"/>
                    <a:lumOff val="25000"/>
                  </a:schemeClr>
                </a:solidFill>
                <a:latin typeface="Meiryo UI" panose="020B0604030504040204" pitchFamily="50" charset="-128"/>
                <a:ea typeface="Meiryo UI" panose="020B0604030504040204" pitchFamily="50" charset="-128"/>
              </a:rPr>
              <a:t>連携</a:t>
            </a:r>
            <a:r>
              <a:rPr lang="ja-JP" b="1" dirty="0">
                <a:solidFill>
                  <a:schemeClr val="tx1">
                    <a:lumMod val="75000"/>
                    <a:lumOff val="25000"/>
                  </a:schemeClr>
                </a:solidFill>
                <a:latin typeface="Meiryo UI" panose="020B0604030504040204" pitchFamily="50" charset="-128"/>
                <a:ea typeface="Meiryo UI" panose="020B0604030504040204" pitchFamily="50" charset="-128"/>
              </a:rPr>
              <a:t>に向けて、以下の論点について、ご相談させていただきたく存じます。</a:t>
            </a:r>
            <a:endParaRPr b="1" dirty="0">
              <a:solidFill>
                <a:schemeClr val="tx1">
                  <a:lumMod val="75000"/>
                  <a:lumOff val="25000"/>
                </a:schemeClr>
              </a:solidFill>
              <a:latin typeface="Meiryo UI" panose="020B0604030504040204" pitchFamily="50" charset="-128"/>
              <a:ea typeface="Meiryo UI" panose="020B0604030504040204" pitchFamily="50" charset="-128"/>
            </a:endParaRPr>
          </a:p>
          <a:p>
            <a:pPr marL="342898" lvl="0" indent="-228597" algn="l" rtl="0">
              <a:spcBef>
                <a:spcPts val="360"/>
              </a:spcBef>
              <a:spcAft>
                <a:spcPts val="0"/>
              </a:spcAft>
              <a:buClr>
                <a:schemeClr val="dk1"/>
              </a:buClr>
              <a:buSzPts val="1800"/>
              <a:buFont typeface="Noto Sans Symbols"/>
              <a:buNone/>
            </a:pPr>
            <a:endParaRPr dirty="0">
              <a:solidFill>
                <a:schemeClr val="tx1">
                  <a:lumMod val="75000"/>
                  <a:lumOff val="25000"/>
                </a:schemeClr>
              </a:solidFill>
              <a:latin typeface="Meiryo UI" panose="020B0604030504040204" pitchFamily="50" charset="-128"/>
              <a:ea typeface="Meiryo UI" panose="020B0604030504040204" pitchFamily="50" charset="-128"/>
            </a:endParaRPr>
          </a:p>
          <a:p>
            <a:pPr marL="342900" defTabSz="914400">
              <a:buClr>
                <a:srgbClr val="3F3F3F"/>
              </a:buClr>
              <a:buFont typeface="Arial"/>
              <a:buAutoNum type="arabicPeriod"/>
            </a:pP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活用できる双方の資源</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貴社の資源・技術資産が</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利用可能</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か、どのような</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アライアンス形態</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を想定しているか。</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rPr>
              <a:t>貴社</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のステークホルダー（他の連携先、お客様など）との</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関係性や線引き</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について。</a:t>
            </a:r>
          </a:p>
          <a:p>
            <a:pPr marL="342900" defTabSz="914400">
              <a:buClr>
                <a:srgbClr val="3F3F3F"/>
              </a:buClr>
              <a:buFont typeface="Arial"/>
              <a:buAutoNum type="arabicPeriod"/>
            </a:pP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ビジネスモデルの構想</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想定している双方の</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役割分担</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（サプライヤー、技術ライセンサーなど）について。</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ビジネスを実現する上での</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リスクやハードル</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について。</a:t>
            </a:r>
          </a:p>
          <a:p>
            <a:pPr marL="342900" defTabSz="914400">
              <a:buClr>
                <a:srgbClr val="3F3F3F"/>
              </a:buClr>
              <a:buFont typeface="Arial"/>
              <a:buAutoNum type="arabicPeriod"/>
            </a:pP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生み出す商品・サービスイメージ</a:t>
            </a:r>
            <a:endParaRPr kumimoji="0" lang="ja-JP" altLang="en-US" b="1" strike="sngStrike" kern="0" dirty="0">
              <a:solidFill>
                <a:schemeClr val="tx1">
                  <a:lumMod val="75000"/>
                  <a:lumOff val="25000"/>
                </a:schemeClr>
              </a:solidFill>
              <a:latin typeface="Meiryo UI" panose="020B0604030504040204" pitchFamily="50" charset="-128"/>
              <a:ea typeface="Meiryo UI" panose="020B0604030504040204" pitchFamily="50" charset="-128"/>
            </a:endParaRP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提案した</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商品・サービスの方向性の是非</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について。</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商品・サービスを実現する際の</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技術的な課題</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や、</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技術融合</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の</a:t>
            </a:r>
            <a:br>
              <a:rPr kumimoji="0" lang="en-US" altLang="ja-JP" kern="0" dirty="0">
                <a:solidFill>
                  <a:schemeClr val="tx1">
                    <a:lumMod val="75000"/>
                    <a:lumOff val="25000"/>
                  </a:schemeClr>
                </a:solidFill>
                <a:latin typeface="Meiryo UI" panose="020B0604030504040204" pitchFamily="50" charset="-128"/>
                <a:ea typeface="Meiryo UI" panose="020B0604030504040204" pitchFamily="50" charset="-128"/>
              </a:rPr>
            </a:b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可能性について。</a:t>
            </a:r>
          </a:p>
          <a:p>
            <a:pPr marL="342900" defTabSz="914400">
              <a:buClr>
                <a:srgbClr val="3F3F3F"/>
              </a:buClr>
              <a:buFont typeface="Arial"/>
              <a:buAutoNum type="arabicPeriod"/>
            </a:pP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提供価値</a:t>
            </a:r>
            <a:endParaRPr kumimoji="0" lang="ja-JP" altLang="en-US" strike="sngStrike" kern="0" dirty="0">
              <a:solidFill>
                <a:schemeClr val="tx1">
                  <a:lumMod val="75000"/>
                  <a:lumOff val="25000"/>
                </a:schemeClr>
              </a:solidFill>
              <a:latin typeface="Meiryo UI" panose="020B0604030504040204" pitchFamily="50" charset="-128"/>
              <a:ea typeface="Meiryo UI" panose="020B0604030504040204" pitchFamily="50" charset="-128"/>
            </a:endParaRP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rPr>
              <a:t>貴社</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が掲げる</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ビジョンと合致</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するか。</a:t>
            </a:r>
          </a:p>
          <a:p>
            <a:pPr marL="742949" lvl="1" indent="-285750" defTabSz="914400">
              <a:buClr>
                <a:srgbClr val="3F3F3F"/>
              </a:buClr>
              <a:buFont typeface="Wingdings" panose="05000000000000000000" pitchFamily="2" charset="2"/>
              <a:buChar char="p"/>
            </a:pPr>
            <a:r>
              <a:rPr kumimoji="0" lang="ja-JP" altLang="en-US" kern="0" dirty="0">
                <a:solidFill>
                  <a:schemeClr val="tx1">
                    <a:lumMod val="75000"/>
                    <a:lumOff val="25000"/>
                  </a:schemeClr>
                </a:solidFill>
              </a:rPr>
              <a:t>貴社</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との連携によって、</a:t>
            </a:r>
            <a:r>
              <a:rPr kumimoji="0" lang="ja-JP" altLang="en-US" b="1" kern="0" dirty="0">
                <a:solidFill>
                  <a:schemeClr val="tx1">
                    <a:lumMod val="75000"/>
                    <a:lumOff val="25000"/>
                  </a:schemeClr>
                </a:solidFill>
                <a:latin typeface="Meiryo UI" panose="020B0604030504040204" pitchFamily="50" charset="-128"/>
                <a:ea typeface="Meiryo UI" panose="020B0604030504040204" pitchFamily="50" charset="-128"/>
              </a:rPr>
              <a:t>さらなる価値創造が可能</a:t>
            </a:r>
            <a:r>
              <a:rPr kumimoji="0" lang="ja-JP" altLang="en-US" kern="0" dirty="0">
                <a:solidFill>
                  <a:schemeClr val="tx1">
                    <a:lumMod val="75000"/>
                    <a:lumOff val="25000"/>
                  </a:schemeClr>
                </a:solidFill>
                <a:latin typeface="Meiryo UI" panose="020B0604030504040204" pitchFamily="50" charset="-128"/>
                <a:ea typeface="Meiryo UI" panose="020B0604030504040204" pitchFamily="50" charset="-128"/>
              </a:rPr>
              <a:t>かどうか。</a:t>
            </a:r>
            <a:endParaRPr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22" name="Google Shape;222;p6"/>
          <p:cNvSpPr/>
          <p:nvPr/>
        </p:nvSpPr>
        <p:spPr>
          <a:xfrm>
            <a:off x="454869" y="6049174"/>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a:solidFill>
                  <a:srgbClr val="3F3F3F"/>
                </a:solidFill>
                <a:latin typeface="Meiryo UI" panose="020B0604030504040204" pitchFamily="50" charset="-128"/>
                <a:ea typeface="Meiryo UI" panose="020B0604030504040204" pitchFamily="50" charset="-128"/>
                <a:sym typeface="Arial"/>
              </a:rPr>
              <a:t>　未来に向けた新価値創造を実現するための課題と解決手段を検討しておく必要がある</a:t>
            </a:r>
            <a:endParaRPr sz="3600" b="1">
              <a:solidFill>
                <a:srgbClr val="3F3F3F"/>
              </a:solidFill>
              <a:latin typeface="Meiryo UI" panose="020B0604030504040204" pitchFamily="50" charset="-128"/>
              <a:ea typeface="Meiryo UI" panose="020B0604030504040204" pitchFamily="50" charset="-128"/>
              <a:sym typeface="Arial"/>
            </a:endParaRPr>
          </a:p>
        </p:txBody>
      </p:sp>
      <p:sp>
        <p:nvSpPr>
          <p:cNvPr id="223" name="Google Shape;223;p6"/>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95E19"/>
              </a:buClr>
              <a:buSzPts val="2400"/>
              <a:buFont typeface="Arial"/>
              <a:buNone/>
            </a:pPr>
            <a:r>
              <a:rPr lang="ja-JP" altLang="en-US" sz="2400" b="1" dirty="0">
                <a:solidFill>
                  <a:srgbClr val="695E19"/>
                </a:solidFill>
                <a:latin typeface="Meiryo UI" panose="020B0604030504040204" pitchFamily="50" charset="-128"/>
                <a:ea typeface="Meiryo UI" panose="020B0604030504040204" pitchFamily="50" charset="-128"/>
                <a:sym typeface="Arial"/>
              </a:rPr>
              <a:t>連携提案のアジェンダ</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A5F11489-CEE2-1A1E-272D-F035A7BE3134}"/>
              </a:ext>
            </a:extLst>
          </p:cNvPr>
          <p:cNvSpPr>
            <a:spLocks noGrp="1"/>
          </p:cNvSpPr>
          <p:nvPr>
            <p:ph type="sldNum" sz="quarter" idx="12"/>
          </p:nvPr>
        </p:nvSpPr>
        <p:spPr>
          <a:xfrm>
            <a:off x="9115253" y="6420633"/>
            <a:ext cx="790747" cy="365125"/>
          </a:xfrm>
        </p:spPr>
        <p:txBody>
          <a:bodyPr anchor="b"/>
          <a:lstStyle/>
          <a:p>
            <a:pPr algn="r"/>
            <a:fld id="{BFAEF0B8-19D9-A142-B85E-504DAFADF8C7}" type="slidenum">
              <a:rPr lang="ja-JP" altLang="en-US" smtClean="0">
                <a:solidFill>
                  <a:schemeClr val="tx1">
                    <a:lumMod val="75000"/>
                    <a:lumOff val="25000"/>
                  </a:schemeClr>
                </a:solidFill>
              </a:rPr>
              <a:pPr algn="r"/>
              <a:t>5</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21ECC01D-DA66-1E33-16B4-D4865A47B30E}"/>
              </a:ext>
            </a:extLst>
          </p:cNvPr>
          <p:cNvSpPr/>
          <p:nvPr/>
        </p:nvSpPr>
        <p:spPr bwMode="auto">
          <a:xfrm>
            <a:off x="6942667" y="3618089"/>
            <a:ext cx="2827866" cy="1770885"/>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想定しているビジネスモデルを構築していく上で障壁となる、具体的な法規制や商流上の課題などに言及しておく。</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夢物語だけでなくリスクも事前に議論するという姿勢を示すことで、信頼度を高めるように努める。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42" name="Google Shape;242;p7"/>
          <p:cNvSpPr txBox="1">
            <a:spLocks noGrp="1"/>
          </p:cNvSpPr>
          <p:nvPr>
            <p:ph type="body" idx="1"/>
          </p:nvPr>
        </p:nvSpPr>
        <p:spPr>
          <a:xfrm>
            <a:off x="454869" y="982349"/>
            <a:ext cx="9222532" cy="5147981"/>
          </a:xfrm>
          <a:prstGeom prst="rect">
            <a:avLst/>
          </a:prstGeom>
          <a:noFill/>
          <a:ln>
            <a:noFill/>
          </a:ln>
        </p:spPr>
        <p:txBody>
          <a:bodyPr spcFirstLastPara="1" wrap="square" lIns="91425" tIns="45700" rIns="91425" bIns="45700" anchor="t" anchorCtr="0">
            <a:normAutofit/>
          </a:bodyPr>
          <a:lstStyle/>
          <a:p>
            <a:pPr lvl="0" algn="l" rtl="0">
              <a:spcBef>
                <a:spcPts val="0"/>
              </a:spcBef>
              <a:spcAft>
                <a:spcPts val="0"/>
              </a:spcAft>
              <a:buClr>
                <a:srgbClr val="3F3F3F"/>
              </a:buClr>
              <a:buSzPts val="1800"/>
            </a:pPr>
            <a:r>
              <a:rPr lang="ja-JP" b="1" dirty="0">
                <a:solidFill>
                  <a:srgbClr val="3F3F3F"/>
                </a:solidFill>
                <a:latin typeface="Meiryo UI" panose="020B0604030504040204" pitchFamily="50" charset="-128"/>
                <a:ea typeface="Meiryo UI" panose="020B0604030504040204" pitchFamily="50" charset="-128"/>
              </a:rPr>
              <a:t>双方が持ち寄る資源については、仮説的に以下のようなものがあると考えました。</a:t>
            </a:r>
            <a:endParaRPr b="1" dirty="0">
              <a:solidFill>
                <a:srgbClr val="3F3F3F"/>
              </a:solidFill>
              <a:latin typeface="Meiryo UI" panose="020B0604030504040204" pitchFamily="50" charset="-128"/>
              <a:ea typeface="Meiryo UI" panose="020B0604030504040204" pitchFamily="50" charset="-128"/>
            </a:endParaRPr>
          </a:p>
        </p:txBody>
      </p:sp>
      <p:sp>
        <p:nvSpPr>
          <p:cNvPr id="228" name="Google Shape;228;p7"/>
          <p:cNvSpPr/>
          <p:nvPr/>
        </p:nvSpPr>
        <p:spPr>
          <a:xfrm>
            <a:off x="1852266" y="1473812"/>
            <a:ext cx="3492000" cy="5400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2000" b="1">
                <a:solidFill>
                  <a:srgbClr val="B3A02B"/>
                </a:solidFill>
                <a:latin typeface="Meiryo UI" panose="020B0604030504040204" pitchFamily="50" charset="-128"/>
                <a:ea typeface="Meiryo UI" panose="020B0604030504040204" pitchFamily="50" charset="-128"/>
                <a:sym typeface="Arial"/>
              </a:rPr>
              <a:t>貴社</a:t>
            </a:r>
            <a:endParaRPr>
              <a:latin typeface="Meiryo UI" panose="020B0604030504040204" pitchFamily="50" charset="-128"/>
              <a:ea typeface="Meiryo UI" panose="020B0604030504040204" pitchFamily="50" charset="-128"/>
            </a:endParaRPr>
          </a:p>
        </p:txBody>
      </p:sp>
      <p:sp>
        <p:nvSpPr>
          <p:cNvPr id="229" name="Google Shape;229;p7"/>
          <p:cNvSpPr/>
          <p:nvPr/>
        </p:nvSpPr>
        <p:spPr>
          <a:xfrm>
            <a:off x="161901" y="3970419"/>
            <a:ext cx="1800000" cy="829434"/>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rgbClr val="3F3F3F"/>
                </a:solidFill>
                <a:latin typeface="Meiryo UI" panose="020B0604030504040204" pitchFamily="50" charset="-128"/>
                <a:ea typeface="Meiryo UI" panose="020B0604030504040204" pitchFamily="50" charset="-128"/>
                <a:sym typeface="Arial"/>
              </a:rPr>
              <a:t>関連する</a:t>
            </a:r>
            <a:endParaRPr sz="1800" b="1">
              <a:solidFill>
                <a:srgbClr val="3F3F3F"/>
              </a:solidFill>
              <a:latin typeface="Meiryo UI" panose="020B0604030504040204" pitchFamily="50" charset="-128"/>
              <a:ea typeface="Meiryo UI" panose="020B0604030504040204" pitchFamily="50" charset="-128"/>
              <a:sym typeface="Arial"/>
            </a:endParaRPr>
          </a:p>
          <a:p>
            <a:pPr marL="0" marR="0" lvl="0" indent="0" algn="ctr" rtl="0">
              <a:spcBef>
                <a:spcPts val="0"/>
              </a:spcBef>
              <a:spcAft>
                <a:spcPts val="0"/>
              </a:spcAft>
              <a:buNone/>
            </a:pPr>
            <a:r>
              <a:rPr lang="ja-JP" sz="1800" b="1">
                <a:solidFill>
                  <a:srgbClr val="3F3F3F"/>
                </a:solidFill>
                <a:latin typeface="Meiryo UI" panose="020B0604030504040204" pitchFamily="50" charset="-128"/>
                <a:ea typeface="Meiryo UI" panose="020B0604030504040204" pitchFamily="50" charset="-128"/>
                <a:sym typeface="Arial"/>
              </a:rPr>
              <a:t>特許</a:t>
            </a:r>
            <a:endParaRPr sz="1800" b="1">
              <a:solidFill>
                <a:srgbClr val="3F3F3F"/>
              </a:solidFill>
              <a:latin typeface="Meiryo UI" panose="020B0604030504040204" pitchFamily="50" charset="-128"/>
              <a:ea typeface="Meiryo UI" panose="020B0604030504040204" pitchFamily="50" charset="-128"/>
              <a:sym typeface="Arial"/>
            </a:endParaRPr>
          </a:p>
        </p:txBody>
      </p:sp>
      <p:sp>
        <p:nvSpPr>
          <p:cNvPr id="230" name="Google Shape;230;p7"/>
          <p:cNvSpPr/>
          <p:nvPr/>
        </p:nvSpPr>
        <p:spPr>
          <a:xfrm>
            <a:off x="161901" y="4822804"/>
            <a:ext cx="1800000" cy="871603"/>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a:solidFill>
                  <a:srgbClr val="3F3F3F"/>
                </a:solidFill>
                <a:latin typeface="Meiryo UI" panose="020B0604030504040204" pitchFamily="50" charset="-128"/>
                <a:ea typeface="Meiryo UI" panose="020B0604030504040204" pitchFamily="50" charset="-128"/>
                <a:sym typeface="Arial"/>
              </a:rPr>
              <a:t>その他の資源</a:t>
            </a:r>
            <a:endParaRPr sz="1800" b="1">
              <a:solidFill>
                <a:srgbClr val="3F3F3F"/>
              </a:solidFill>
              <a:latin typeface="Meiryo UI" panose="020B0604030504040204" pitchFamily="50" charset="-128"/>
              <a:ea typeface="Meiryo UI" panose="020B0604030504040204" pitchFamily="50" charset="-128"/>
              <a:sym typeface="Arial"/>
            </a:endParaRPr>
          </a:p>
        </p:txBody>
      </p:sp>
      <p:sp>
        <p:nvSpPr>
          <p:cNvPr id="231" name="Google Shape;231;p7"/>
          <p:cNvSpPr/>
          <p:nvPr/>
        </p:nvSpPr>
        <p:spPr>
          <a:xfrm>
            <a:off x="5720332" y="1473812"/>
            <a:ext cx="3492000" cy="540000"/>
          </a:xfrm>
          <a:prstGeom prst="rect">
            <a:avLst/>
          </a:prstGeom>
          <a:solidFill>
            <a:srgbClr val="B3A02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2000" b="1" dirty="0">
                <a:solidFill>
                  <a:srgbClr val="3F3F3F"/>
                </a:solidFill>
                <a:latin typeface="Meiryo UI" panose="020B0604030504040204" pitchFamily="50" charset="-128"/>
                <a:ea typeface="Meiryo UI" panose="020B0604030504040204" pitchFamily="50" charset="-128"/>
                <a:sym typeface="Arial"/>
              </a:rPr>
              <a:t>本学</a:t>
            </a:r>
            <a:endParaRPr dirty="0">
              <a:latin typeface="Meiryo UI" panose="020B0604030504040204" pitchFamily="50" charset="-128"/>
              <a:ea typeface="Meiryo UI" panose="020B0604030504040204" pitchFamily="50" charset="-128"/>
            </a:endParaRPr>
          </a:p>
        </p:txBody>
      </p:sp>
      <p:sp>
        <p:nvSpPr>
          <p:cNvPr id="232" name="Google Shape;232;p7"/>
          <p:cNvSpPr/>
          <p:nvPr/>
        </p:nvSpPr>
        <p:spPr>
          <a:xfrm>
            <a:off x="5720332" y="4837441"/>
            <a:ext cx="3492000" cy="856966"/>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p>
        </p:txBody>
      </p:sp>
      <p:sp>
        <p:nvSpPr>
          <p:cNvPr id="233" name="Google Shape;233;p7"/>
          <p:cNvSpPr/>
          <p:nvPr/>
        </p:nvSpPr>
        <p:spPr>
          <a:xfrm>
            <a:off x="1852266" y="4837441"/>
            <a:ext cx="3492000" cy="856966"/>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p>
        </p:txBody>
      </p:sp>
      <p:sp>
        <p:nvSpPr>
          <p:cNvPr id="234" name="Google Shape;234;p7"/>
          <p:cNvSpPr/>
          <p:nvPr/>
        </p:nvSpPr>
        <p:spPr>
          <a:xfrm>
            <a:off x="172586" y="2567364"/>
            <a:ext cx="1800000" cy="1008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800" b="1" dirty="0">
                <a:solidFill>
                  <a:srgbClr val="3F3F3F"/>
                </a:solidFill>
                <a:latin typeface="Meiryo UI" panose="020B0604030504040204" pitchFamily="50" charset="-128"/>
                <a:ea typeface="Meiryo UI" panose="020B0604030504040204" pitchFamily="50" charset="-128"/>
                <a:sym typeface="Arial"/>
              </a:rPr>
              <a:t>技術資産</a:t>
            </a:r>
            <a:endParaRPr sz="1800" b="1" dirty="0">
              <a:solidFill>
                <a:srgbClr val="3F3F3F"/>
              </a:solidFill>
              <a:latin typeface="Meiryo UI" panose="020B0604030504040204" pitchFamily="50" charset="-128"/>
              <a:ea typeface="Meiryo UI" panose="020B0604030504040204" pitchFamily="50" charset="-128"/>
              <a:sym typeface="Arial"/>
            </a:endParaRPr>
          </a:p>
        </p:txBody>
      </p:sp>
      <p:sp>
        <p:nvSpPr>
          <p:cNvPr id="235" name="Google Shape;235;p7"/>
          <p:cNvSpPr txBox="1"/>
          <p:nvPr/>
        </p:nvSpPr>
        <p:spPr>
          <a:xfrm>
            <a:off x="6910015" y="5744917"/>
            <a:ext cx="2394408" cy="26161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ja-JP" sz="1100">
                <a:solidFill>
                  <a:schemeClr val="dk1"/>
                </a:solidFill>
                <a:latin typeface="Meiryo UI" panose="020B0604030504040204" pitchFamily="50" charset="-128"/>
                <a:ea typeface="Meiryo UI" panose="020B0604030504040204" pitchFamily="50" charset="-128"/>
                <a:sym typeface="Arial"/>
              </a:rPr>
              <a:t>※詳細は「参考資料」</a:t>
            </a:r>
            <a:endParaRPr sz="1100">
              <a:solidFill>
                <a:schemeClr val="dk1"/>
              </a:solidFill>
              <a:latin typeface="Meiryo UI" panose="020B0604030504040204" pitchFamily="50" charset="-128"/>
              <a:ea typeface="Meiryo UI" panose="020B0604030504040204" pitchFamily="50" charset="-128"/>
              <a:sym typeface="Arial"/>
            </a:endParaRPr>
          </a:p>
        </p:txBody>
      </p:sp>
      <p:sp>
        <p:nvSpPr>
          <p:cNvPr id="236" name="Google Shape;236;p7"/>
          <p:cNvSpPr/>
          <p:nvPr/>
        </p:nvSpPr>
        <p:spPr>
          <a:xfrm>
            <a:off x="5720332" y="4126832"/>
            <a:ext cx="3492000" cy="577640"/>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p>
        </p:txBody>
      </p:sp>
      <p:sp>
        <p:nvSpPr>
          <p:cNvPr id="237" name="Google Shape;237;p7"/>
          <p:cNvSpPr/>
          <p:nvPr/>
        </p:nvSpPr>
        <p:spPr>
          <a:xfrm>
            <a:off x="1852266" y="4126832"/>
            <a:ext cx="3492000" cy="577640"/>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sz="975" b="1" dirty="0">
              <a:solidFill>
                <a:srgbClr val="000000"/>
              </a:solidFill>
              <a:latin typeface="Meiryo UI" panose="020B0604030504040204" pitchFamily="50" charset="-128"/>
              <a:ea typeface="Meiryo UI" panose="020B0604030504040204" pitchFamily="50" charset="-128"/>
              <a:sym typeface="Arial"/>
            </a:endParaRPr>
          </a:p>
        </p:txBody>
      </p:sp>
      <p:sp>
        <p:nvSpPr>
          <p:cNvPr id="238" name="Google Shape;238;p7"/>
          <p:cNvSpPr/>
          <p:nvPr/>
        </p:nvSpPr>
        <p:spPr>
          <a:xfrm>
            <a:off x="5720332" y="2125107"/>
            <a:ext cx="3492000" cy="1868756"/>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p:txBody>
      </p:sp>
      <p:sp>
        <p:nvSpPr>
          <p:cNvPr id="239" name="Google Shape;239;p7"/>
          <p:cNvSpPr/>
          <p:nvPr/>
        </p:nvSpPr>
        <p:spPr>
          <a:xfrm>
            <a:off x="1852266" y="2125107"/>
            <a:ext cx="3492000" cy="1868756"/>
          </a:xfrm>
          <a:prstGeom prst="rect">
            <a:avLst/>
          </a:prstGeom>
          <a:solidFill>
            <a:schemeClr val="lt1"/>
          </a:solidFill>
          <a:ln w="19050" cap="flat" cmpd="sng">
            <a:solidFill>
              <a:srgbClr val="B3A02B"/>
            </a:solidFill>
            <a:prstDash val="solid"/>
            <a:round/>
            <a:headEnd type="none" w="sm" len="sm"/>
            <a:tailEnd type="none" w="sm" len="sm"/>
          </a:ln>
        </p:spPr>
        <p:txBody>
          <a:bodyPr spcFirstLastPara="1" wrap="square" lIns="91425" tIns="45700" rIns="91425" bIns="45700" anchor="ctr" anchorCtr="0">
            <a:noAutofit/>
          </a:bodyPr>
          <a:lstStyle/>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r>
              <a:rPr lang="ja-JP" altLang="en-US" sz="975" b="1" dirty="0">
                <a:solidFill>
                  <a:srgbClr val="000000"/>
                </a:solidFill>
                <a:latin typeface="Meiryo UI" panose="020B0604030504040204" pitchFamily="50" charset="-128"/>
                <a:ea typeface="Meiryo UI" panose="020B0604030504040204" pitchFamily="50" charset="-128"/>
                <a:sym typeface="Arial"/>
              </a:rPr>
              <a:t>*************************************</a:t>
            </a:r>
            <a:endParaRPr lang="en-US" altLang="ja-JP" sz="975" b="1" dirty="0">
              <a:solidFill>
                <a:srgbClr val="000000"/>
              </a:solidFill>
              <a:latin typeface="Meiryo UI" panose="020B0604030504040204" pitchFamily="50" charset="-128"/>
              <a:ea typeface="Meiryo UI" panose="020B0604030504040204" pitchFamily="50" charset="-128"/>
              <a:sym typeface="Arial"/>
            </a:endParaRPr>
          </a:p>
          <a:p>
            <a:pPr marL="171450" indent="-171450">
              <a:buFont typeface="Arial" panose="020B0604020202020204" pitchFamily="34" charset="0"/>
              <a:buChar char="•"/>
            </a:pPr>
            <a:endParaRPr lang="ja-JP" altLang="en-US" sz="975" b="1" dirty="0">
              <a:solidFill>
                <a:srgbClr val="000000"/>
              </a:solidFill>
              <a:latin typeface="Meiryo UI" panose="020B0604030504040204" pitchFamily="50" charset="-128"/>
              <a:ea typeface="Meiryo UI" panose="020B0604030504040204" pitchFamily="50" charset="-128"/>
              <a:sym typeface="Arial"/>
            </a:endParaRPr>
          </a:p>
        </p:txBody>
      </p:sp>
      <p:sp>
        <p:nvSpPr>
          <p:cNvPr id="241" name="Google Shape;241;p7"/>
          <p:cNvSpPr/>
          <p:nvPr/>
        </p:nvSpPr>
        <p:spPr>
          <a:xfrm>
            <a:off x="454869" y="6049174"/>
            <a:ext cx="8721492"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600" b="1" dirty="0">
                <a:solidFill>
                  <a:srgbClr val="3F3F3F"/>
                </a:solidFill>
                <a:latin typeface="Meiryo UI" panose="020B0604030504040204" pitchFamily="50" charset="-128"/>
                <a:ea typeface="Meiryo UI" panose="020B0604030504040204" pitchFamily="50" charset="-128"/>
                <a:sym typeface="Arial"/>
              </a:rPr>
              <a:t>　貴社の資源と</a:t>
            </a:r>
            <a:r>
              <a:rPr lang="ja-JP" altLang="en-US" sz="1600" b="1" dirty="0">
                <a:solidFill>
                  <a:srgbClr val="3F3F3F"/>
                </a:solidFill>
                <a:latin typeface="Meiryo UI" panose="020B0604030504040204" pitchFamily="50" charset="-128"/>
                <a:ea typeface="Meiryo UI" panose="020B0604030504040204" pitchFamily="50" charset="-128"/>
                <a:sym typeface="Arial"/>
              </a:rPr>
              <a:t>本学</a:t>
            </a:r>
            <a:r>
              <a:rPr lang="ja-JP" sz="1600" b="1" dirty="0">
                <a:solidFill>
                  <a:srgbClr val="3F3F3F"/>
                </a:solidFill>
                <a:latin typeface="Meiryo UI" panose="020B0604030504040204" pitchFamily="50" charset="-128"/>
                <a:ea typeface="Meiryo UI" panose="020B0604030504040204" pitchFamily="50" charset="-128"/>
                <a:sym typeface="Arial"/>
              </a:rPr>
              <a:t>の資源のシナジーを最大化する組合せを検討したい</a:t>
            </a:r>
            <a:endParaRPr sz="3600" b="1" dirty="0">
              <a:solidFill>
                <a:srgbClr val="3F3F3F"/>
              </a:solidFill>
              <a:latin typeface="Meiryo UI" panose="020B0604030504040204" pitchFamily="50" charset="-128"/>
              <a:ea typeface="Meiryo UI" panose="020B0604030504040204" pitchFamily="50" charset="-128"/>
              <a:sym typeface="Arial"/>
            </a:endParaRPr>
          </a:p>
        </p:txBody>
      </p:sp>
      <p:pic>
        <p:nvPicPr>
          <p:cNvPr id="243" name="Google Shape;243;p7" descr="握手"/>
          <p:cNvPicPr preferRelativeResize="0"/>
          <p:nvPr/>
        </p:nvPicPr>
        <p:blipFill rotWithShape="1">
          <a:blip r:embed="rId3">
            <a:alphaModFix/>
          </a:blip>
          <a:srcRect/>
          <a:stretch/>
        </p:blipFill>
        <p:spPr>
          <a:xfrm>
            <a:off x="5098974" y="3631865"/>
            <a:ext cx="866651" cy="856966"/>
          </a:xfrm>
          <a:prstGeom prst="rect">
            <a:avLst/>
          </a:prstGeom>
          <a:noFill/>
          <a:ln>
            <a:noFill/>
          </a:ln>
        </p:spPr>
      </p:pic>
      <p:sp>
        <p:nvSpPr>
          <p:cNvPr id="244" name="Google Shape;244;p7"/>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rgbClr val="644C00"/>
              </a:buClr>
              <a:buSzPts val="2400"/>
              <a:buFont typeface="Arial"/>
              <a:buNone/>
            </a:pPr>
            <a:r>
              <a:rPr lang="ja-JP" altLang="en-US" sz="2400" b="1" dirty="0">
                <a:solidFill>
                  <a:srgbClr val="695E19"/>
                </a:solidFill>
                <a:latin typeface="Meiryo UI" panose="020B0604030504040204" pitchFamily="50" charset="-128"/>
                <a:ea typeface="Meiryo UI" panose="020B0604030504040204" pitchFamily="50" charset="-128"/>
                <a:sym typeface="Arial"/>
              </a:rPr>
              <a:t>１．</a:t>
            </a:r>
            <a:r>
              <a:rPr lang="ja-JP" sz="2400" b="1" dirty="0">
                <a:solidFill>
                  <a:srgbClr val="695E19"/>
                </a:solidFill>
                <a:latin typeface="Meiryo UI" panose="020B0604030504040204" pitchFamily="50" charset="-128"/>
                <a:ea typeface="Meiryo UI" panose="020B0604030504040204" pitchFamily="50" charset="-128"/>
                <a:sym typeface="Arial"/>
              </a:rPr>
              <a:t>活用できる双方の資源</a:t>
            </a:r>
            <a:endParaRPr sz="2400" b="1" strike="sngStrike" dirty="0">
              <a:solidFill>
                <a:srgbClr val="695E19"/>
              </a:solidFill>
              <a:latin typeface="Meiryo UI" panose="020B0604030504040204" pitchFamily="50" charset="-128"/>
              <a:ea typeface="Meiryo UI" panose="020B0604030504040204" pitchFamily="50" charset="-128"/>
              <a:sym typeface="Arial"/>
            </a:endParaRPr>
          </a:p>
        </p:txBody>
      </p:sp>
      <p:sp>
        <p:nvSpPr>
          <p:cNvPr id="3" name="スライド番号プレースホルダ 3">
            <a:extLst>
              <a:ext uri="{FF2B5EF4-FFF2-40B4-BE49-F238E27FC236}">
                <a16:creationId xmlns:a16="http://schemas.microsoft.com/office/drawing/2014/main" id="{2A8894F1-9CDB-497A-FA24-4284D4E3719B}"/>
              </a:ext>
            </a:extLst>
          </p:cNvPr>
          <p:cNvSpPr>
            <a:spLocks noGrp="1"/>
          </p:cNvSpPr>
          <p:nvPr>
            <p:ph type="sldNum" sz="quarter" idx="12"/>
          </p:nvPr>
        </p:nvSpPr>
        <p:spPr>
          <a:xfrm>
            <a:off x="9115253" y="6420633"/>
            <a:ext cx="790747" cy="365125"/>
          </a:xfrm>
        </p:spPr>
        <p:txBody>
          <a:bodyPr anchor="b"/>
          <a:lstStyle/>
          <a:p>
            <a:pPr algn="r"/>
            <a:fld id="{BFAEF0B8-19D9-A142-B85E-504DAFADF8C7}" type="slidenum">
              <a:rPr lang="ja-JP" altLang="en-US" smtClean="0">
                <a:solidFill>
                  <a:schemeClr val="tx1">
                    <a:lumMod val="75000"/>
                    <a:lumOff val="25000"/>
                  </a:schemeClr>
                </a:solidFill>
              </a:rPr>
              <a:pPr algn="r"/>
              <a:t>6</a:t>
            </a:fld>
            <a:endParaRPr lang="ja-JP" altLang="en-US" dirty="0">
              <a:solidFill>
                <a:schemeClr val="tx1">
                  <a:lumMod val="75000"/>
                  <a:lumOff val="25000"/>
                </a:schemeClr>
              </a:solidFill>
            </a:endParaRPr>
          </a:p>
        </p:txBody>
      </p:sp>
      <p:sp>
        <p:nvSpPr>
          <p:cNvPr id="4" name="四角形吹き出し 7">
            <a:extLst>
              <a:ext uri="{FF2B5EF4-FFF2-40B4-BE49-F238E27FC236}">
                <a16:creationId xmlns:a16="http://schemas.microsoft.com/office/drawing/2014/main" id="{4BCF420B-7784-1D46-3D82-F73AC4B24135}"/>
              </a:ext>
            </a:extLst>
          </p:cNvPr>
          <p:cNvSpPr/>
          <p:nvPr/>
        </p:nvSpPr>
        <p:spPr bwMode="auto">
          <a:xfrm>
            <a:off x="6272201" y="2368578"/>
            <a:ext cx="3405200" cy="2475611"/>
          </a:xfrm>
          <a:prstGeom prst="wedgeRectCallout">
            <a:avLst>
              <a:gd name="adj1" fmla="val -80099"/>
              <a:gd name="adj2" fmla="val -39939"/>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提案先には、単なる売り込みでなく、相手のこともしっかり調べた上での提案であると感じ取ってもらいたい。よって、「連携先の資源」としては、相手の自尊心に刺さるようなグッドニュースや、提案するテーマに関係しそうな公開技術情報を列挙する。</a:t>
            </a: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「本学の資源」では「大学としての信頼性」もアピールしたいので、なるべく世間からの評価の裏付けとなる受賞歴、公的認定実績等を列挙する。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57" name="Google Shape;257;p8"/>
          <p:cNvSpPr txBox="1">
            <a:spLocks noGrp="1"/>
          </p:cNvSpPr>
          <p:nvPr>
            <p:ph type="sldNum" idx="12"/>
          </p:nvPr>
        </p:nvSpPr>
        <p:spPr>
          <a:xfrm>
            <a:off x="9028363" y="6356353"/>
            <a:ext cx="790747" cy="36512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fld id="{00000000-1234-1234-1234-123412341234}" type="slidenum">
              <a:rPr lang="en-US" altLang="ja-JP">
                <a:latin typeface="Meiryo UI" panose="020B0604030504040204" pitchFamily="50" charset="-128"/>
                <a:ea typeface="Meiryo UI" panose="020B0604030504040204" pitchFamily="50" charset="-128"/>
              </a:rPr>
              <a:t>7</a:t>
            </a:fld>
            <a:endParaRPr dirty="0">
              <a:latin typeface="Meiryo UI" panose="020B0604030504040204" pitchFamily="50" charset="-128"/>
              <a:ea typeface="Meiryo UI" panose="020B0604030504040204" pitchFamily="50" charset="-128"/>
            </a:endParaRPr>
          </a:p>
        </p:txBody>
      </p:sp>
      <p:sp>
        <p:nvSpPr>
          <p:cNvPr id="259" name="Google Shape;259;p8"/>
          <p:cNvSpPr txBox="1"/>
          <p:nvPr/>
        </p:nvSpPr>
        <p:spPr>
          <a:xfrm>
            <a:off x="230400" y="0"/>
            <a:ext cx="9448800" cy="859648"/>
          </a:xfrm>
          <a:prstGeom prst="rect">
            <a:avLst/>
          </a:prstGeom>
          <a:noFill/>
          <a:ln>
            <a:noFill/>
          </a:ln>
        </p:spPr>
        <p:txBody>
          <a:bodyPr spcFirstLastPara="1" wrap="square" lIns="91425" tIns="45700" rIns="91425" bIns="45700" anchor="ctr" anchorCtr="0">
            <a:noAutofit/>
          </a:bodyPr>
          <a:lstStyle/>
          <a:p>
            <a:pPr>
              <a:buClr>
                <a:srgbClr val="644C00"/>
              </a:buClr>
              <a:buSzPts val="2400"/>
            </a:pPr>
            <a:r>
              <a:rPr lang="ja-JP" altLang="en-US" sz="2400" b="1" dirty="0">
                <a:solidFill>
                  <a:srgbClr val="695E19"/>
                </a:solidFill>
                <a:latin typeface="Meiryo UI" panose="020B0604030504040204" pitchFamily="50" charset="-128"/>
                <a:ea typeface="Meiryo UI" panose="020B0604030504040204" pitchFamily="50" charset="-128"/>
                <a:sym typeface="Arial"/>
              </a:rPr>
              <a:t>１．活用できる双方の資源　①貴社の資源情報</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23" name="正方形/長方形 22">
            <a:extLst>
              <a:ext uri="{FF2B5EF4-FFF2-40B4-BE49-F238E27FC236}">
                <a16:creationId xmlns:a16="http://schemas.microsoft.com/office/drawing/2014/main" id="{BF460416-4D6F-3CC2-810D-0F1EDA949865}"/>
              </a:ext>
            </a:extLst>
          </p:cNvPr>
          <p:cNvSpPr/>
          <p:nvPr/>
        </p:nvSpPr>
        <p:spPr>
          <a:xfrm>
            <a:off x="5030427" y="1260000"/>
            <a:ext cx="4423768" cy="2268000"/>
          </a:xfrm>
          <a:prstGeom prst="rect">
            <a:avLst/>
          </a:prstGeom>
          <a:no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Google Shape;231;p7">
            <a:extLst>
              <a:ext uri="{FF2B5EF4-FFF2-40B4-BE49-F238E27FC236}">
                <a16:creationId xmlns:a16="http://schemas.microsoft.com/office/drawing/2014/main" id="{0E2B816C-1EE6-C52A-84F8-9AB74F925BF0}"/>
              </a:ext>
            </a:extLst>
          </p:cNvPr>
          <p:cNvSpPr/>
          <p:nvPr/>
        </p:nvSpPr>
        <p:spPr>
          <a:xfrm>
            <a:off x="5787601" y="1080000"/>
            <a:ext cx="2880000" cy="324000"/>
          </a:xfrm>
          <a:prstGeom prst="rect">
            <a:avLst/>
          </a:prstGeom>
          <a:solidFill>
            <a:schemeClr val="dk1"/>
          </a:solidFill>
          <a:ln>
            <a:noFill/>
          </a:ln>
        </p:spPr>
        <p:txBody>
          <a:bodyPr spcFirstLastPara="1" wrap="square" lIns="91425" tIns="45700" rIns="91425" bIns="45700" anchor="ctr" anchorCtr="0">
            <a:noAutofit/>
          </a:bodyPr>
          <a:lstStyle/>
          <a:p>
            <a:pPr algn="ctr"/>
            <a:r>
              <a:rPr lang="ja-JP" altLang="en-US" sz="1400" b="1" dirty="0">
                <a:solidFill>
                  <a:srgbClr val="B3A02B"/>
                </a:solidFill>
                <a:latin typeface="Meiryo UI" panose="020B0604030504040204" pitchFamily="50" charset="-128"/>
                <a:ea typeface="Meiryo UI" panose="020B0604030504040204" pitchFamily="50" charset="-128"/>
              </a:rPr>
              <a:t>既存の研究論文</a:t>
            </a:r>
            <a:endParaRPr sz="1400" b="1" dirty="0">
              <a:solidFill>
                <a:srgbClr val="B3A02B"/>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19E5524B-467E-7225-7056-01E991F0C5B4}"/>
              </a:ext>
            </a:extLst>
          </p:cNvPr>
          <p:cNvSpPr/>
          <p:nvPr/>
        </p:nvSpPr>
        <p:spPr>
          <a:xfrm>
            <a:off x="266372" y="3780000"/>
            <a:ext cx="4428457" cy="2160000"/>
          </a:xfrm>
          <a:prstGeom prst="rect">
            <a:avLst/>
          </a:prstGeom>
          <a:no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Google Shape;250;p8">
            <a:extLst>
              <a:ext uri="{FF2B5EF4-FFF2-40B4-BE49-F238E27FC236}">
                <a16:creationId xmlns:a16="http://schemas.microsoft.com/office/drawing/2014/main" id="{DD9EE564-9DFF-07A4-D9F9-55CC84BE27E6}"/>
              </a:ext>
            </a:extLst>
          </p:cNvPr>
          <p:cNvSpPr/>
          <p:nvPr/>
        </p:nvSpPr>
        <p:spPr>
          <a:xfrm>
            <a:off x="1107601" y="3600000"/>
            <a:ext cx="2880000" cy="3240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400" b="1" dirty="0">
                <a:solidFill>
                  <a:srgbClr val="B3A02B"/>
                </a:solidFill>
                <a:latin typeface="Meiryo UI" panose="020B0604030504040204" pitchFamily="50" charset="-128"/>
                <a:ea typeface="Meiryo UI" panose="020B0604030504040204" pitchFamily="50" charset="-128"/>
              </a:rPr>
              <a:t>既存の商品・サービス</a:t>
            </a:r>
            <a:endParaRPr sz="1400" dirty="0">
              <a:latin typeface="Meiryo UI" panose="020B0604030504040204" pitchFamily="50" charset="-128"/>
              <a:ea typeface="Meiryo UI" panose="020B0604030504040204" pitchFamily="50" charset="-128"/>
            </a:endParaRPr>
          </a:p>
        </p:txBody>
      </p:sp>
      <p:sp>
        <p:nvSpPr>
          <p:cNvPr id="28" name="正方形/長方形 27">
            <a:extLst>
              <a:ext uri="{FF2B5EF4-FFF2-40B4-BE49-F238E27FC236}">
                <a16:creationId xmlns:a16="http://schemas.microsoft.com/office/drawing/2014/main" id="{ABC01356-DDE5-068F-58FA-B69EC571128B}"/>
              </a:ext>
            </a:extLst>
          </p:cNvPr>
          <p:cNvSpPr/>
          <p:nvPr/>
        </p:nvSpPr>
        <p:spPr>
          <a:xfrm>
            <a:off x="295292" y="1260000"/>
            <a:ext cx="4399537" cy="2268000"/>
          </a:xfrm>
          <a:prstGeom prst="rect">
            <a:avLst/>
          </a:prstGeom>
          <a:no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Google Shape;231;p7">
            <a:extLst>
              <a:ext uri="{FF2B5EF4-FFF2-40B4-BE49-F238E27FC236}">
                <a16:creationId xmlns:a16="http://schemas.microsoft.com/office/drawing/2014/main" id="{559366DE-3819-2378-F775-83EA7298BCA7}"/>
              </a:ext>
            </a:extLst>
          </p:cNvPr>
          <p:cNvSpPr/>
          <p:nvPr/>
        </p:nvSpPr>
        <p:spPr>
          <a:xfrm>
            <a:off x="1107601" y="1080000"/>
            <a:ext cx="2880000" cy="324000"/>
          </a:xfrm>
          <a:prstGeom prst="rect">
            <a:avLst/>
          </a:prstGeom>
          <a:solidFill>
            <a:schemeClr val="dk1"/>
          </a:solidFill>
          <a:ln>
            <a:noFill/>
          </a:ln>
        </p:spPr>
        <p:txBody>
          <a:bodyPr spcFirstLastPara="1" wrap="square" lIns="91425" tIns="45700" rIns="91425" bIns="45700" anchor="ctr" anchorCtr="0">
            <a:noAutofit/>
          </a:bodyPr>
          <a:lstStyle/>
          <a:p>
            <a:pPr algn="ctr"/>
            <a:r>
              <a:rPr lang="ja-JP" altLang="en-US" sz="1400" b="1" dirty="0">
                <a:solidFill>
                  <a:srgbClr val="B3A02B"/>
                </a:solidFill>
                <a:latin typeface="Meiryo UI" panose="020B0604030504040204" pitchFamily="50" charset="-128"/>
                <a:ea typeface="Meiryo UI" panose="020B0604030504040204" pitchFamily="50" charset="-128"/>
              </a:rPr>
              <a:t>既存の特許・技術</a:t>
            </a:r>
            <a:endParaRPr sz="1400" b="1" dirty="0">
              <a:solidFill>
                <a:srgbClr val="B3A02B"/>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E0D8969F-1643-B031-02EE-17BAFF789043}"/>
              </a:ext>
            </a:extLst>
          </p:cNvPr>
          <p:cNvSpPr/>
          <p:nvPr/>
        </p:nvSpPr>
        <p:spPr>
          <a:xfrm>
            <a:off x="5030427" y="3780000"/>
            <a:ext cx="4423768" cy="2160000"/>
          </a:xfrm>
          <a:prstGeom prst="rect">
            <a:avLst/>
          </a:prstGeom>
          <a:no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Google Shape;250;p8">
            <a:extLst>
              <a:ext uri="{FF2B5EF4-FFF2-40B4-BE49-F238E27FC236}">
                <a16:creationId xmlns:a16="http://schemas.microsoft.com/office/drawing/2014/main" id="{E82CE612-8D47-32DF-B855-F83C5C755A7F}"/>
              </a:ext>
            </a:extLst>
          </p:cNvPr>
          <p:cNvSpPr/>
          <p:nvPr/>
        </p:nvSpPr>
        <p:spPr>
          <a:xfrm>
            <a:off x="5770667" y="3600000"/>
            <a:ext cx="2880000" cy="3240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400" b="1" dirty="0">
                <a:solidFill>
                  <a:srgbClr val="B3A02B"/>
                </a:solidFill>
                <a:latin typeface="Meiryo UI" panose="020B0604030504040204" pitchFamily="50" charset="-128"/>
                <a:ea typeface="Meiryo UI" panose="020B0604030504040204" pitchFamily="50" charset="-128"/>
                <a:sym typeface="Arial"/>
              </a:rPr>
              <a:t>ニュース</a:t>
            </a:r>
            <a:r>
              <a:rPr lang="ja-JP" altLang="en-US" sz="1400" b="1" dirty="0">
                <a:solidFill>
                  <a:srgbClr val="B3A02B"/>
                </a:solidFill>
                <a:latin typeface="Meiryo UI" panose="020B0604030504040204" pitchFamily="50" charset="-128"/>
                <a:ea typeface="Meiryo UI" panose="020B0604030504040204" pitchFamily="50" charset="-128"/>
              </a:rPr>
              <a:t>リリース</a:t>
            </a:r>
            <a:endParaRPr sz="105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FA824780-AE2F-4EC3-1CA0-C71BBC48F1A8}"/>
              </a:ext>
            </a:extLst>
          </p:cNvPr>
          <p:cNvSpPr txBox="1"/>
          <p:nvPr/>
        </p:nvSpPr>
        <p:spPr>
          <a:xfrm>
            <a:off x="5170563" y="4011988"/>
            <a:ext cx="4121489" cy="830997"/>
          </a:xfrm>
          <a:prstGeom prst="rect">
            <a:avLst/>
          </a:prstGeom>
          <a:noFill/>
          <a:ln>
            <a:solidFill>
              <a:schemeClr val="tx1">
                <a:lumMod val="65000"/>
                <a:lumOff val="35000"/>
              </a:schemeClr>
            </a:solidFill>
          </a:ln>
        </p:spPr>
        <p:txBody>
          <a:bodyPr wrap="square" rtlCol="0">
            <a:noAutofit/>
          </a:bodyPr>
          <a:lstStyle/>
          <a:p>
            <a:pPr rtl="0">
              <a:spcBef>
                <a:spcPts val="0"/>
              </a:spcBef>
              <a:spcAft>
                <a:spcPts val="0"/>
              </a:spcAft>
            </a:pPr>
            <a:r>
              <a:rPr lang="en-US" altLang="ja-JP" sz="1200" b="0" dirty="0">
                <a:effectLst/>
                <a:latin typeface="Meiryo UI" panose="020B0604030504040204" pitchFamily="50" charset="-128"/>
                <a:ea typeface="Meiryo UI" panose="020B0604030504040204" pitchFamily="50" charset="-128"/>
              </a:rPr>
              <a:t>20XX.XX</a:t>
            </a:r>
            <a:r>
              <a:rPr lang="ja-JP" altLang="en-US" sz="1200" b="0" dirty="0">
                <a:effectLst/>
                <a:latin typeface="Meiryo UI" panose="020B0604030504040204" pitchFamily="50" charset="-128"/>
                <a:ea typeface="Meiryo UI" panose="020B0604030504040204" pitchFamily="50" charset="-128"/>
              </a:rPr>
              <a:t>月</a:t>
            </a:r>
            <a:r>
              <a:rPr lang="ja-JP" altLang="en-US" sz="1200" dirty="0">
                <a:latin typeface="Meiryo UI" panose="020B0604030504040204" pitchFamily="50" charset="-128"/>
                <a:ea typeface="Meiryo UI" panose="020B0604030504040204" pitchFamily="50" charset="-128"/>
              </a:rPr>
              <a:t>：</a:t>
            </a:r>
            <a:endParaRPr lang="en-US" altLang="ja-JP" sz="1200" b="0" dirty="0">
              <a:effectLst/>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0469D84B-4FED-F8B9-AA02-92B06168A3FC}"/>
              </a:ext>
            </a:extLst>
          </p:cNvPr>
          <p:cNvSpPr txBox="1"/>
          <p:nvPr/>
        </p:nvSpPr>
        <p:spPr>
          <a:xfrm>
            <a:off x="5181566" y="4944563"/>
            <a:ext cx="4121489" cy="830997"/>
          </a:xfrm>
          <a:prstGeom prst="rect">
            <a:avLst/>
          </a:prstGeom>
          <a:noFill/>
          <a:ln>
            <a:solidFill>
              <a:schemeClr val="tx1">
                <a:lumMod val="65000"/>
                <a:lumOff val="35000"/>
              </a:schemeClr>
            </a:solidFill>
          </a:ln>
        </p:spPr>
        <p:txBody>
          <a:bodyPr wrap="square" rtlCol="0">
            <a:noAutofit/>
          </a:bodyPr>
          <a:lstStyle/>
          <a:p>
            <a:pPr rtl="0">
              <a:spcBef>
                <a:spcPts val="0"/>
              </a:spcBef>
              <a:spcAft>
                <a:spcPts val="0"/>
              </a:spcAft>
            </a:pPr>
            <a:r>
              <a:rPr lang="en-US" altLang="ja-JP" sz="1200" b="0" dirty="0">
                <a:effectLst/>
                <a:latin typeface="Meiryo UI" panose="020B0604030504040204" pitchFamily="50" charset="-128"/>
                <a:ea typeface="Meiryo UI" panose="020B0604030504040204" pitchFamily="50" charset="-128"/>
              </a:rPr>
              <a:t>20XX.XX</a:t>
            </a:r>
            <a:r>
              <a:rPr lang="ja-JP" altLang="en-US" sz="1200" b="0" dirty="0">
                <a:effectLst/>
                <a:latin typeface="Meiryo UI" panose="020B0604030504040204" pitchFamily="50" charset="-128"/>
                <a:ea typeface="Meiryo UI" panose="020B0604030504040204" pitchFamily="50" charset="-128"/>
              </a:rPr>
              <a:t>月</a:t>
            </a:r>
            <a:r>
              <a:rPr lang="ja-JP" altLang="en-US" sz="1200" dirty="0">
                <a:latin typeface="Meiryo UI" panose="020B0604030504040204" pitchFamily="50" charset="-128"/>
                <a:ea typeface="Meiryo UI" panose="020B0604030504040204" pitchFamily="50" charset="-128"/>
              </a:rPr>
              <a:t>：</a:t>
            </a:r>
            <a:endParaRPr lang="en-US" altLang="ja-JP" sz="1200" b="0" dirty="0">
              <a:effectLst/>
              <a:latin typeface="Meiryo UI" panose="020B0604030504040204" pitchFamily="50" charset="-128"/>
              <a:ea typeface="Meiryo UI" panose="020B0604030504040204" pitchFamily="50" charset="-128"/>
            </a:endParaRPr>
          </a:p>
        </p:txBody>
      </p:sp>
      <p:sp>
        <p:nvSpPr>
          <p:cNvPr id="11" name="Google Shape;258;p8"/>
          <p:cNvSpPr/>
          <p:nvPr/>
        </p:nvSpPr>
        <p:spPr>
          <a:xfrm>
            <a:off x="450000" y="6043798"/>
            <a:ext cx="8820000" cy="450000"/>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600" b="1" dirty="0">
                <a:solidFill>
                  <a:srgbClr val="3F3F3F"/>
                </a:solidFill>
                <a:latin typeface="Meiryo UI" panose="020B0604030504040204" pitchFamily="50" charset="-128"/>
                <a:ea typeface="Meiryo UI" panose="020B0604030504040204" pitchFamily="50" charset="-128"/>
                <a:sym typeface="Arial"/>
              </a:rPr>
              <a:t>貴社は＊＊＊＊＊＊＊＊＊＊を土台に、多岐にわたる＊＊＊＊＊の研究開発をされている</a:t>
            </a:r>
            <a:endParaRPr sz="1600" b="1" dirty="0">
              <a:solidFill>
                <a:srgbClr val="3F3F3F"/>
              </a:solidFill>
              <a:latin typeface="Meiryo UI" panose="020B0604030504040204" pitchFamily="50" charset="-128"/>
              <a:ea typeface="Meiryo UI" panose="020B0604030504040204" pitchFamily="50" charset="-128"/>
              <a:sym typeface="Arial"/>
            </a:endParaRPr>
          </a:p>
        </p:txBody>
      </p:sp>
      <p:sp>
        <p:nvSpPr>
          <p:cNvPr id="3" name="四角形吹き出し 7">
            <a:extLst>
              <a:ext uri="{FF2B5EF4-FFF2-40B4-BE49-F238E27FC236}">
                <a16:creationId xmlns:a16="http://schemas.microsoft.com/office/drawing/2014/main" id="{9D451ECA-15C7-FA65-DA17-1E8FCA40EF99}"/>
              </a:ext>
            </a:extLst>
          </p:cNvPr>
          <p:cNvSpPr/>
          <p:nvPr/>
        </p:nvSpPr>
        <p:spPr bwMode="auto">
          <a:xfrm>
            <a:off x="2990614" y="1747319"/>
            <a:ext cx="3730746" cy="1625001"/>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提案先の企業が保有する資源については、すでに十分調べてあるということをしっかりアピールする。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「ほかでもない貴社だからこそ、提案している」ということを十分に伝える（本提案と関係がない事項は掲載しないこと） 。</a:t>
            </a:r>
          </a:p>
        </p:txBody>
      </p:sp>
    </p:spTree>
    <p:extLst>
      <p:ext uri="{BB962C8B-B14F-4D97-AF65-F5344CB8AC3E}">
        <p14:creationId xmlns:p14="http://schemas.microsoft.com/office/powerpoint/2010/main" val="3233777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57" name="Google Shape;257;p8"/>
          <p:cNvSpPr txBox="1">
            <a:spLocks noGrp="1"/>
          </p:cNvSpPr>
          <p:nvPr>
            <p:ph type="sldNum" idx="12"/>
          </p:nvPr>
        </p:nvSpPr>
        <p:spPr>
          <a:xfrm>
            <a:off x="9028363" y="6356353"/>
            <a:ext cx="790747" cy="36512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fld id="{00000000-1234-1234-1234-123412341234}" type="slidenum">
              <a:rPr lang="en-US" altLang="ja-JP">
                <a:latin typeface="Meiryo UI" panose="020B0604030504040204" pitchFamily="50" charset="-128"/>
                <a:ea typeface="Meiryo UI" panose="020B0604030504040204" pitchFamily="50" charset="-128"/>
              </a:rPr>
              <a:t>8</a:t>
            </a:fld>
            <a:endParaRPr dirty="0">
              <a:latin typeface="Meiryo UI" panose="020B0604030504040204" pitchFamily="50" charset="-128"/>
              <a:ea typeface="Meiryo UI" panose="020B0604030504040204" pitchFamily="50" charset="-128"/>
            </a:endParaRPr>
          </a:p>
        </p:txBody>
      </p:sp>
      <p:sp>
        <p:nvSpPr>
          <p:cNvPr id="259" name="Google Shape;259;p8"/>
          <p:cNvSpPr txBox="1"/>
          <p:nvPr/>
        </p:nvSpPr>
        <p:spPr>
          <a:xfrm>
            <a:off x="228600" y="0"/>
            <a:ext cx="9448800" cy="859648"/>
          </a:xfrm>
          <a:prstGeom prst="rect">
            <a:avLst/>
          </a:prstGeom>
          <a:noFill/>
          <a:ln>
            <a:noFill/>
          </a:ln>
        </p:spPr>
        <p:txBody>
          <a:bodyPr spcFirstLastPara="1" wrap="square" lIns="91425" tIns="45700" rIns="91425" bIns="45700" anchor="ctr" anchorCtr="0">
            <a:noAutofit/>
          </a:bodyPr>
          <a:lstStyle/>
          <a:p>
            <a:pPr>
              <a:buClr>
                <a:srgbClr val="644C00"/>
              </a:buClr>
              <a:buSzPts val="2400"/>
            </a:pPr>
            <a:r>
              <a:rPr lang="ja-JP" altLang="en-US" sz="2400" b="1" dirty="0">
                <a:solidFill>
                  <a:srgbClr val="695E19"/>
                </a:solidFill>
                <a:latin typeface="Meiryo UI" panose="020B0604030504040204" pitchFamily="50" charset="-128"/>
                <a:ea typeface="Meiryo UI" panose="020B0604030504040204" pitchFamily="50" charset="-128"/>
                <a:sym typeface="Arial"/>
              </a:rPr>
              <a:t>１．活用できる双方の資源　②本学の資源情報</a:t>
            </a:r>
            <a:endParaRPr sz="2400" b="1" dirty="0">
              <a:solidFill>
                <a:srgbClr val="695E19"/>
              </a:solidFill>
              <a:latin typeface="Meiryo UI" panose="020B0604030504040204" pitchFamily="50" charset="-128"/>
              <a:ea typeface="Meiryo UI" panose="020B0604030504040204" pitchFamily="50" charset="-128"/>
              <a:sym typeface="Arial"/>
            </a:endParaRPr>
          </a:p>
        </p:txBody>
      </p:sp>
      <p:sp>
        <p:nvSpPr>
          <p:cNvPr id="10" name="正方形/長方形 9">
            <a:extLst>
              <a:ext uri="{FF2B5EF4-FFF2-40B4-BE49-F238E27FC236}">
                <a16:creationId xmlns:a16="http://schemas.microsoft.com/office/drawing/2014/main" id="{E6250D84-F63B-C96D-9F66-4BDDFA9AB24B}"/>
              </a:ext>
            </a:extLst>
          </p:cNvPr>
          <p:cNvSpPr/>
          <p:nvPr/>
        </p:nvSpPr>
        <p:spPr>
          <a:xfrm>
            <a:off x="5030427" y="1260000"/>
            <a:ext cx="4423768" cy="2268000"/>
          </a:xfrm>
          <a:prstGeom prst="rect">
            <a:avLst/>
          </a:prstGeom>
          <a:no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Google Shape;231;p7">
            <a:extLst>
              <a:ext uri="{FF2B5EF4-FFF2-40B4-BE49-F238E27FC236}">
                <a16:creationId xmlns:a16="http://schemas.microsoft.com/office/drawing/2014/main" id="{0E0E9FD0-F87A-5A14-9DA9-9DF067D2EFD6}"/>
              </a:ext>
            </a:extLst>
          </p:cNvPr>
          <p:cNvSpPr/>
          <p:nvPr/>
        </p:nvSpPr>
        <p:spPr>
          <a:xfrm>
            <a:off x="5787601" y="1080000"/>
            <a:ext cx="2880000" cy="324000"/>
          </a:xfrm>
          <a:prstGeom prst="rect">
            <a:avLst/>
          </a:prstGeom>
          <a:solidFill>
            <a:srgbClr val="B3A02B"/>
          </a:solidFill>
          <a:ln>
            <a:noFill/>
          </a:ln>
        </p:spPr>
        <p:txBody>
          <a:bodyPr spcFirstLastPara="1" wrap="square" lIns="91425" tIns="45700" rIns="91425" bIns="45700" anchor="ctr" anchorCtr="0">
            <a:noAutofit/>
          </a:bodyPr>
          <a:lstStyle/>
          <a:p>
            <a:pPr algn="ct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既存の研究論文</a:t>
            </a:r>
            <a:endParaRPr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C58D3D8D-22DE-8609-C66E-73816F62EB58}"/>
              </a:ext>
            </a:extLst>
          </p:cNvPr>
          <p:cNvSpPr/>
          <p:nvPr/>
        </p:nvSpPr>
        <p:spPr>
          <a:xfrm>
            <a:off x="266372" y="3780000"/>
            <a:ext cx="4428457" cy="2160000"/>
          </a:xfrm>
          <a:prstGeom prst="rect">
            <a:avLst/>
          </a:prstGeom>
          <a:no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Google Shape;250;p8">
            <a:extLst>
              <a:ext uri="{FF2B5EF4-FFF2-40B4-BE49-F238E27FC236}">
                <a16:creationId xmlns:a16="http://schemas.microsoft.com/office/drawing/2014/main" id="{2F6FED85-0DDA-7481-B353-C3D51AEC6ADB}"/>
              </a:ext>
            </a:extLst>
          </p:cNvPr>
          <p:cNvSpPr/>
          <p:nvPr/>
        </p:nvSpPr>
        <p:spPr>
          <a:xfrm>
            <a:off x="1107601" y="3600000"/>
            <a:ext cx="2880000" cy="324000"/>
          </a:xfrm>
          <a:prstGeom prst="rect">
            <a:avLst/>
          </a:prstGeom>
          <a:solidFill>
            <a:srgbClr val="B3A02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これまでの事業化の実績</a:t>
            </a:r>
            <a:endParaRPr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7A556261-4A7E-C1E4-64A4-36DBCF05854A}"/>
              </a:ext>
            </a:extLst>
          </p:cNvPr>
          <p:cNvSpPr/>
          <p:nvPr/>
        </p:nvSpPr>
        <p:spPr>
          <a:xfrm>
            <a:off x="295292" y="1260000"/>
            <a:ext cx="4399537" cy="2268000"/>
          </a:xfrm>
          <a:prstGeom prst="rect">
            <a:avLst/>
          </a:prstGeom>
          <a:no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Google Shape;231;p7">
            <a:extLst>
              <a:ext uri="{FF2B5EF4-FFF2-40B4-BE49-F238E27FC236}">
                <a16:creationId xmlns:a16="http://schemas.microsoft.com/office/drawing/2014/main" id="{9B397A4F-47B7-2FFF-FEAD-54FB61637A02}"/>
              </a:ext>
            </a:extLst>
          </p:cNvPr>
          <p:cNvSpPr/>
          <p:nvPr/>
        </p:nvSpPr>
        <p:spPr>
          <a:xfrm>
            <a:off x="1107601" y="1080000"/>
            <a:ext cx="2880000" cy="324000"/>
          </a:xfrm>
          <a:prstGeom prst="rect">
            <a:avLst/>
          </a:prstGeom>
          <a:solidFill>
            <a:srgbClr val="B3A02B"/>
          </a:solidFill>
          <a:ln>
            <a:noFill/>
          </a:ln>
        </p:spPr>
        <p:txBody>
          <a:bodyPr spcFirstLastPara="1" wrap="square" lIns="91425" tIns="45700" rIns="91425" bIns="45700" anchor="ctr" anchorCtr="0">
            <a:noAutofit/>
          </a:bodyPr>
          <a:lstStyle/>
          <a:p>
            <a:pPr algn="ct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既存の特許・技術</a:t>
            </a:r>
            <a:endParaRPr sz="1400" b="1"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31C6190B-FD6C-7BAF-2123-0F32121F9E98}"/>
              </a:ext>
            </a:extLst>
          </p:cNvPr>
          <p:cNvSpPr/>
          <p:nvPr/>
        </p:nvSpPr>
        <p:spPr>
          <a:xfrm>
            <a:off x="5030427" y="3780000"/>
            <a:ext cx="4423768" cy="2160000"/>
          </a:xfrm>
          <a:prstGeom prst="rect">
            <a:avLst/>
          </a:prstGeom>
          <a:noFill/>
          <a:ln w="158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Google Shape;250;p8">
            <a:extLst>
              <a:ext uri="{FF2B5EF4-FFF2-40B4-BE49-F238E27FC236}">
                <a16:creationId xmlns:a16="http://schemas.microsoft.com/office/drawing/2014/main" id="{4968F1ED-1376-A2F1-37E0-0CD6D8DCDE13}"/>
              </a:ext>
            </a:extLst>
          </p:cNvPr>
          <p:cNvSpPr/>
          <p:nvPr/>
        </p:nvSpPr>
        <p:spPr>
          <a:xfrm>
            <a:off x="5770667" y="3600000"/>
            <a:ext cx="2880000" cy="324000"/>
          </a:xfrm>
          <a:prstGeom prst="rect">
            <a:avLst/>
          </a:prstGeom>
          <a:solidFill>
            <a:srgbClr val="B3A02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sym typeface="Arial"/>
              </a:rPr>
              <a:t>ニュース</a:t>
            </a:r>
            <a:r>
              <a:rPr lang="ja-JP" altLang="en-US" sz="1400" b="1" dirty="0">
                <a:solidFill>
                  <a:schemeClr val="tx1">
                    <a:lumMod val="75000"/>
                    <a:lumOff val="25000"/>
                  </a:schemeClr>
                </a:solidFill>
                <a:latin typeface="Meiryo UI" panose="020B0604030504040204" pitchFamily="50" charset="-128"/>
                <a:ea typeface="Meiryo UI" panose="020B0604030504040204" pitchFamily="50" charset="-128"/>
              </a:rPr>
              <a:t>リリース</a:t>
            </a:r>
            <a:endParaRPr sz="105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69A7CF18-29FD-6389-A372-172530733AAE}"/>
              </a:ext>
            </a:extLst>
          </p:cNvPr>
          <p:cNvSpPr txBox="1"/>
          <p:nvPr/>
        </p:nvSpPr>
        <p:spPr>
          <a:xfrm>
            <a:off x="5170563" y="4011988"/>
            <a:ext cx="4121489" cy="830997"/>
          </a:xfrm>
          <a:prstGeom prst="rect">
            <a:avLst/>
          </a:prstGeom>
          <a:noFill/>
          <a:ln>
            <a:solidFill>
              <a:schemeClr val="tx1">
                <a:lumMod val="65000"/>
                <a:lumOff val="35000"/>
              </a:schemeClr>
            </a:solidFill>
          </a:ln>
        </p:spPr>
        <p:txBody>
          <a:bodyPr wrap="square" rtlCol="0">
            <a:noAutofit/>
          </a:bodyPr>
          <a:lstStyle/>
          <a:p>
            <a:pPr rtl="0">
              <a:spcBef>
                <a:spcPts val="0"/>
              </a:spcBef>
              <a:spcAft>
                <a:spcPts val="0"/>
              </a:spcAft>
            </a:pPr>
            <a:r>
              <a:rPr lang="en-US" altLang="ja-JP" sz="1200" b="0" dirty="0">
                <a:effectLst/>
                <a:latin typeface="Meiryo UI" panose="020B0604030504040204" pitchFamily="50" charset="-128"/>
                <a:ea typeface="Meiryo UI" panose="020B0604030504040204" pitchFamily="50" charset="-128"/>
              </a:rPr>
              <a:t>20XX.XX</a:t>
            </a:r>
            <a:r>
              <a:rPr lang="ja-JP" altLang="en-US" sz="1200" b="0" dirty="0">
                <a:effectLst/>
                <a:latin typeface="Meiryo UI" panose="020B0604030504040204" pitchFamily="50" charset="-128"/>
                <a:ea typeface="Meiryo UI" panose="020B0604030504040204" pitchFamily="50" charset="-128"/>
              </a:rPr>
              <a:t>月</a:t>
            </a:r>
            <a:r>
              <a:rPr lang="ja-JP" altLang="en-US" sz="1200" dirty="0">
                <a:latin typeface="Meiryo UI" panose="020B0604030504040204" pitchFamily="50" charset="-128"/>
                <a:ea typeface="Meiryo UI" panose="020B0604030504040204" pitchFamily="50" charset="-128"/>
              </a:rPr>
              <a:t>：</a:t>
            </a:r>
            <a:endParaRPr lang="en-US" altLang="ja-JP" sz="1200" b="0" dirty="0">
              <a:effectLst/>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57B2C4D5-F510-EAD7-04F4-C468DF32598B}"/>
              </a:ext>
            </a:extLst>
          </p:cNvPr>
          <p:cNvSpPr txBox="1"/>
          <p:nvPr/>
        </p:nvSpPr>
        <p:spPr>
          <a:xfrm>
            <a:off x="5181566" y="4944563"/>
            <a:ext cx="4121489" cy="830997"/>
          </a:xfrm>
          <a:prstGeom prst="rect">
            <a:avLst/>
          </a:prstGeom>
          <a:noFill/>
          <a:ln>
            <a:solidFill>
              <a:schemeClr val="tx1">
                <a:lumMod val="65000"/>
                <a:lumOff val="35000"/>
              </a:schemeClr>
            </a:solidFill>
          </a:ln>
        </p:spPr>
        <p:txBody>
          <a:bodyPr wrap="square" rtlCol="0">
            <a:noAutofit/>
          </a:bodyPr>
          <a:lstStyle/>
          <a:p>
            <a:pPr rtl="0">
              <a:spcBef>
                <a:spcPts val="0"/>
              </a:spcBef>
              <a:spcAft>
                <a:spcPts val="0"/>
              </a:spcAft>
            </a:pPr>
            <a:r>
              <a:rPr lang="en-US" altLang="ja-JP" sz="1200" b="0" dirty="0">
                <a:effectLst/>
                <a:latin typeface="Meiryo UI" panose="020B0604030504040204" pitchFamily="50" charset="-128"/>
                <a:ea typeface="Meiryo UI" panose="020B0604030504040204" pitchFamily="50" charset="-128"/>
              </a:rPr>
              <a:t>20XX.XX</a:t>
            </a:r>
            <a:r>
              <a:rPr lang="ja-JP" altLang="en-US" sz="1200" b="0" dirty="0">
                <a:effectLst/>
                <a:latin typeface="Meiryo UI" panose="020B0604030504040204" pitchFamily="50" charset="-128"/>
                <a:ea typeface="Meiryo UI" panose="020B0604030504040204" pitchFamily="50" charset="-128"/>
              </a:rPr>
              <a:t>月</a:t>
            </a:r>
            <a:r>
              <a:rPr lang="ja-JP" altLang="en-US" sz="1200" dirty="0">
                <a:latin typeface="Meiryo UI" panose="020B0604030504040204" pitchFamily="50" charset="-128"/>
                <a:ea typeface="Meiryo UI" panose="020B0604030504040204" pitchFamily="50" charset="-128"/>
              </a:rPr>
              <a:t>：</a:t>
            </a:r>
            <a:endParaRPr lang="en-US" altLang="ja-JP" sz="1200" b="0" dirty="0">
              <a:effectLst/>
              <a:latin typeface="Meiryo UI" panose="020B0604030504040204" pitchFamily="50" charset="-128"/>
              <a:ea typeface="Meiryo UI" panose="020B0604030504040204" pitchFamily="50" charset="-128"/>
            </a:endParaRPr>
          </a:p>
        </p:txBody>
      </p:sp>
      <p:sp>
        <p:nvSpPr>
          <p:cNvPr id="30" name="四角形吹き出し 7">
            <a:extLst>
              <a:ext uri="{FF2B5EF4-FFF2-40B4-BE49-F238E27FC236}">
                <a16:creationId xmlns:a16="http://schemas.microsoft.com/office/drawing/2014/main" id="{6BD58EC8-388E-4C36-4328-73B4D988A1B2}"/>
              </a:ext>
            </a:extLst>
          </p:cNvPr>
          <p:cNvSpPr/>
          <p:nvPr/>
        </p:nvSpPr>
        <p:spPr bwMode="auto">
          <a:xfrm>
            <a:off x="2991787" y="1771755"/>
            <a:ext cx="3730746" cy="1591891"/>
          </a:xfrm>
          <a:prstGeom prst="rect">
            <a:avLst/>
          </a:prstGeom>
          <a:solidFill>
            <a:srgbClr val="F5F0D3"/>
          </a:solidFill>
          <a:ln w="31750" cap="flat" cmpd="sng" algn="ctr">
            <a:solidFill>
              <a:srgbClr val="695E19"/>
            </a:solidFill>
            <a:prstDash val="solid"/>
            <a:round/>
            <a:headEnd type="none" w="med" len="med"/>
            <a:tailEnd type="oval" w="med" len="med"/>
          </a:ln>
          <a:effectLst>
            <a:outerShdw blurRad="50800" dist="38100" dir="2700000" algn="tl" rotWithShape="0">
              <a:prstClr val="black">
                <a:alpha val="40000"/>
              </a:prstClr>
            </a:outerShdw>
          </a:effectLst>
        </p:spPr>
        <p:txBody>
          <a:bodyPr vert="horz" wrap="square" lIns="90000" tIns="108000" rIns="90000" bIns="108000" numCol="1" rtlCol="0" anchor="t" anchorCtr="0" compatLnSpc="1">
            <a:prstTxWarp prst="textNoShape">
              <a:avLst/>
            </a:prstTxWarp>
          </a:bodyPr>
          <a:lstStyle/>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全ページの提案先の企業が保有資源に対して、補完関係にある本学の研究シーズを明確に伝える。</a:t>
            </a:r>
            <a:endParaRPr kumimoji="0" lang="en-US" altLang="ja-JP" sz="1400" dirty="0">
              <a:solidFill>
                <a:srgbClr val="695E19"/>
              </a:solidFill>
              <a:latin typeface="Meiryo UI" panose="020B0604030504040204" pitchFamily="50" charset="-128"/>
              <a:ea typeface="Meiryo UI" panose="020B0604030504040204" pitchFamily="50" charset="-128"/>
            </a:endParaRPr>
          </a:p>
          <a:p>
            <a:pPr marL="285750" marR="0" indent="-285750" defTabSz="914400" rtl="0" eaLnBrk="1" fontAlgn="base" latinLnBrk="0" hangingPunct="1">
              <a:lnSpc>
                <a:spcPct val="100000"/>
              </a:lnSpc>
              <a:spcBef>
                <a:spcPct val="20000"/>
              </a:spcBef>
              <a:spcAft>
                <a:spcPct val="0"/>
              </a:spcAft>
              <a:buSzTx/>
              <a:buFont typeface="Wingdings" panose="05000000000000000000" pitchFamily="2" charset="2"/>
              <a:buChar char="n"/>
              <a:tabLst/>
            </a:pPr>
            <a:r>
              <a:rPr kumimoji="0" lang="ja-JP" altLang="en-US" sz="1400" dirty="0">
                <a:solidFill>
                  <a:srgbClr val="695E19"/>
                </a:solidFill>
                <a:latin typeface="Meiryo UI" panose="020B0604030504040204" pitchFamily="50" charset="-128"/>
                <a:ea typeface="Meiryo UI" panose="020B0604030504040204" pitchFamily="50" charset="-128"/>
              </a:rPr>
              <a:t>連携することの意義を理解してもらえるように工夫する（本提案と関係がない事項は掲載しないこと）。</a:t>
            </a:r>
            <a:endParaRPr kumimoji="0" lang="en-US" altLang="ja-JP" sz="1400" dirty="0">
              <a:solidFill>
                <a:srgbClr val="695E19"/>
              </a:solidFill>
              <a:latin typeface="Meiryo UI" panose="020B0604030504040204" pitchFamily="50" charset="-128"/>
              <a:ea typeface="Meiryo UI" panose="020B0604030504040204" pitchFamily="50" charset="-128"/>
            </a:endParaRPr>
          </a:p>
        </p:txBody>
      </p:sp>
      <p:sp>
        <p:nvSpPr>
          <p:cNvPr id="224" name="Google Shape;258;p8">
            <a:extLst>
              <a:ext uri="{FF2B5EF4-FFF2-40B4-BE49-F238E27FC236}">
                <a16:creationId xmlns:a16="http://schemas.microsoft.com/office/drawing/2014/main" id="{E50BA94A-ACE1-5941-9B98-CDD61A4E5B11}"/>
              </a:ext>
            </a:extLst>
          </p:cNvPr>
          <p:cNvSpPr/>
          <p:nvPr/>
        </p:nvSpPr>
        <p:spPr>
          <a:xfrm>
            <a:off x="450000" y="6052264"/>
            <a:ext cx="8820000" cy="448412"/>
          </a:xfrm>
          <a:prstGeom prst="roundRect">
            <a:avLst>
              <a:gd name="adj" fmla="val 16667"/>
            </a:avLst>
          </a:prstGeom>
          <a:gradFill>
            <a:gsLst>
              <a:gs pos="0">
                <a:srgbClr val="B3A02B"/>
              </a:gs>
              <a:gs pos="100000">
                <a:srgbClr val="E8DEA0"/>
              </a:gs>
            </a:gsLst>
            <a:lin ang="16200000" scaled="0"/>
          </a:gradFill>
          <a:ln>
            <a:noFill/>
          </a:ln>
        </p:spPr>
        <p:txBody>
          <a:bodyPr spcFirstLastPara="1" wrap="square" lIns="91425" tIns="45700" rIns="91425" bIns="45700" anchor="ctr" anchorCtr="0">
            <a:noAutofit/>
          </a:bodyPr>
          <a:lstStyle/>
          <a:p>
            <a:pPr marL="0" marR="0" lvl="0" indent="0" algn="ctr" defTabSz="914400" eaLnBrk="1" fontAlgn="base" latinLnBrk="0" hangingPunct="1">
              <a:lnSpc>
                <a:spcPct val="100000"/>
              </a:lnSpc>
              <a:spcBef>
                <a:spcPts val="0"/>
              </a:spcBef>
              <a:spcAft>
                <a:spcPts val="0"/>
              </a:spcAft>
              <a:buClrTx/>
              <a:buSzTx/>
              <a:buFontTx/>
              <a:buNone/>
              <a:tabLst/>
              <a:defRPr/>
            </a:pPr>
            <a:r>
              <a:rPr lang="ja-JP" sz="1400" b="1" dirty="0">
                <a:solidFill>
                  <a:srgbClr val="3F3F3F"/>
                </a:solidFill>
                <a:latin typeface="Meiryo UI" panose="020B0604030504040204" pitchFamily="50" charset="-128"/>
                <a:ea typeface="Meiryo UI" panose="020B0604030504040204" pitchFamily="50" charset="-128"/>
                <a:sym typeface="Arial"/>
              </a:rPr>
              <a:t>　</a:t>
            </a:r>
            <a:r>
              <a:rPr lang="ja-JP" sz="1600" b="1" dirty="0">
                <a:solidFill>
                  <a:srgbClr val="3F3F3F"/>
                </a:solidFill>
                <a:latin typeface="Meiryo UI" panose="020B0604030504040204" pitchFamily="50" charset="-128"/>
                <a:ea typeface="Meiryo UI" panose="020B0604030504040204" pitchFamily="50" charset="-128"/>
                <a:sym typeface="Arial"/>
              </a:rPr>
              <a:t>貴社</a:t>
            </a:r>
            <a:r>
              <a:rPr lang="ja-JP" altLang="en-US" sz="1600" b="1" dirty="0">
                <a:solidFill>
                  <a:srgbClr val="3F3F3F"/>
                </a:solidFill>
                <a:latin typeface="Meiryo UI" panose="020B0604030504040204" pitchFamily="50" charset="-128"/>
                <a:ea typeface="Meiryo UI" panose="020B0604030504040204" pitchFamily="50" charset="-128"/>
              </a:rPr>
              <a:t>と</a:t>
            </a:r>
            <a:r>
              <a:rPr lang="ja-JP" altLang="en-US" sz="1600" b="1" dirty="0">
                <a:solidFill>
                  <a:srgbClr val="3F3F3F"/>
                </a:solidFill>
                <a:latin typeface="Meiryo UI" panose="020B0604030504040204" pitchFamily="50" charset="-128"/>
                <a:ea typeface="Meiryo UI" panose="020B0604030504040204" pitchFamily="50" charset="-128"/>
                <a:sym typeface="Arial"/>
              </a:rPr>
              <a:t>本学のシーズとの融合による＊＊＊＊＊は</a:t>
            </a:r>
            <a:r>
              <a:rPr lang="ja-JP" altLang="en-US" sz="1600" b="1" dirty="0">
                <a:solidFill>
                  <a:srgbClr val="3F3F3F"/>
                </a:solidFill>
                <a:latin typeface="Meiryo UI" panose="020B0604030504040204" pitchFamily="50" charset="-128"/>
                <a:ea typeface="Meiryo UI" panose="020B0604030504040204" pitchFamily="50" charset="-128"/>
              </a:rPr>
              <a:t>様々な領域へ適用できる可能性を秘める</a:t>
            </a:r>
            <a:endParaRPr sz="1600" b="1" dirty="0">
              <a:solidFill>
                <a:srgbClr val="3F3F3F"/>
              </a:solidFill>
              <a:latin typeface="Meiryo UI" panose="020B0604030504040204" pitchFamily="50" charset="-128"/>
              <a:ea typeface="Meiryo UI" panose="020B0604030504040204" pitchFamily="50" charset="-128"/>
              <a:sym typeface="Arial"/>
            </a:endParaRPr>
          </a:p>
        </p:txBody>
      </p:sp>
    </p:spTree>
    <p:extLst>
      <p:ext uri="{BB962C8B-B14F-4D97-AF65-F5344CB8AC3E}">
        <p14:creationId xmlns:p14="http://schemas.microsoft.com/office/powerpoint/2010/main" val="2367741700"/>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メイリオ"/>
        <a:cs typeface=""/>
      </a:majorFont>
      <a:minorFont>
        <a:latin typeface="Meiryo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B3A02B"/>
            </a:gs>
            <a:gs pos="100000">
              <a:srgbClr val="E8DEA0"/>
            </a:gs>
          </a:gsLst>
        </a:gradFill>
        <a:ln>
          <a:solidFill>
            <a:srgbClr val="705500"/>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tx1"/>
            </a:solidFill>
            <a:latin typeface="Meiryo UI" panose="020B0604030504040204" pitchFamily="50" charset="-128"/>
            <a:ea typeface="Meiryo UI" panose="020B0604030504040204" pitchFamily="50" charset="-128"/>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B3A02B"/>
            </a:gs>
            <a:gs pos="100000">
              <a:srgbClr val="E8DEA0"/>
            </a:gs>
          </a:gsLst>
        </a:gradFill>
        <a:ln>
          <a:solidFill>
            <a:srgbClr val="705500"/>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tx1"/>
            </a:solidFill>
            <a:latin typeface="Meiryo UI" panose="020B0604030504040204" pitchFamily="50" charset="-128"/>
            <a:ea typeface="Meiryo UI" panose="020B0604030504040204" pitchFamily="50" charset="-128"/>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kumimoji="1" b="1" dirty="0" smtClean="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tailEnd type="triangle"/>
        </a:ln>
      </a:spPr>
      <a:bodyPr/>
      <a:lstStyle/>
      <a:style>
        <a:lnRef idx="1">
          <a:schemeClr val="dk1"/>
        </a:lnRef>
        <a:fillRef idx="0">
          <a:schemeClr val="dk1"/>
        </a:fillRef>
        <a:effectRef idx="0">
          <a:schemeClr val="dk1"/>
        </a:effectRef>
        <a:fontRef idx="minor">
          <a:schemeClr val="tx1"/>
        </a:fontRef>
      </a:style>
    </a:lnDef>
    <a:txDef>
      <a:spPr>
        <a:solidFill>
          <a:schemeClr val="accent5">
            <a:alpha val="50000"/>
          </a:schemeClr>
        </a:solidFill>
        <a:ln>
          <a:noFill/>
        </a:ln>
      </a:spPr>
      <a:bodyPr>
        <a:noAutofit/>
      </a:bodyPr>
      <a:lstStyle>
        <a:defPPr marL="0" indent="0">
          <a:buNone/>
          <a:defRPr sz="1600" dirty="0" smtClean="0"/>
        </a:defPPr>
      </a:lstStyle>
      <a:style>
        <a:lnRef idx="0">
          <a:scrgbClr r="0" g="0" b="0"/>
        </a:lnRef>
        <a:fillRef idx="0">
          <a:scrgbClr r="0" g="0" b="0"/>
        </a:fillRef>
        <a:effectRef idx="0">
          <a:scrgbClr r="0" g="0" b="0"/>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E75B6"/>
        </a:solidFill>
        <a:ln>
          <a:noFill/>
        </a:ln>
      </a:spPr>
      <a:bodyPr rtlCol="0" anchor="ctr"/>
      <a:lstStyle>
        <a:defPPr algn="ctr">
          <a:defRPr kumimoji="1" b="1" dirty="0" smtClean="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tailEnd type="triangle"/>
        </a:ln>
      </a:spPr>
      <a:bodyPr/>
      <a:lstStyle/>
      <a:style>
        <a:lnRef idx="1">
          <a:schemeClr val="dk1"/>
        </a:lnRef>
        <a:fillRef idx="0">
          <a:schemeClr val="dk1"/>
        </a:fillRef>
        <a:effectRef idx="0">
          <a:schemeClr val="dk1"/>
        </a:effectRef>
        <a:fontRef idx="minor">
          <a:schemeClr val="tx1"/>
        </a:fontRef>
      </a:style>
    </a:lnDef>
    <a:txDef>
      <a:spPr>
        <a:solidFill>
          <a:schemeClr val="accent5">
            <a:alpha val="50000"/>
          </a:schemeClr>
        </a:solidFill>
        <a:ln>
          <a:noFill/>
        </a:ln>
      </a:spPr>
      <a:bodyPr vert="horz" lIns="91440" tIns="45720" rIns="91440" bIns="45720" rtlCol="0" anchor="ctr">
        <a:noAutofit/>
      </a:bodyPr>
      <a:lstStyle>
        <a:defPPr marL="342900" indent="-342900">
          <a:buFont typeface="+mj-lt"/>
          <a:buAutoNum type="arabicPeriod" startAt="3"/>
          <a:defRPr sz="1600" dirty="0" smtClean="0">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Words>2626</Words>
  <PresentationFormat>A4 210 x 297 mm</PresentationFormat>
  <Paragraphs>271</Paragraphs>
  <Slides>15</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4</vt:i4>
      </vt:variant>
      <vt:variant>
        <vt:lpstr>スライド タイトル</vt:lpstr>
      </vt:variant>
      <vt:variant>
        <vt:i4>15</vt:i4>
      </vt:variant>
    </vt:vector>
  </HeadingPairs>
  <TitlesOfParts>
    <vt:vector size="26" baseType="lpstr">
      <vt:lpstr>Meiryo UI</vt:lpstr>
      <vt:lpstr>ＭＳ Ｐゴシック</vt:lpstr>
      <vt:lpstr>ＭＳ Ｐ明朝</vt:lpstr>
      <vt:lpstr>Noto Sans Symbols</vt:lpstr>
      <vt:lpstr>Arial</vt:lpstr>
      <vt:lpstr>Calibri</vt:lpstr>
      <vt:lpstr>Wingdings</vt:lpstr>
      <vt:lpstr>1_Office テーマ</vt:lpstr>
      <vt:lpstr>2_Office テーマ</vt:lpstr>
      <vt:lpstr>3_Office テーマ</vt:lpstr>
      <vt:lpstr>4_Office テーマ</vt:lpstr>
      <vt:lpstr>「（キャッチーなタイトル）」の実現に向けての連携のご提案</vt:lpstr>
      <vt:lpstr>目次</vt:lpstr>
      <vt:lpstr>エグゼクティブサマリー</vt:lpstr>
      <vt:lpstr>PowerPoint プレゼンテーション</vt:lpstr>
      <vt:lpstr>連携提案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