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6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60" r:id="rId1"/>
    <p:sldMasterId id="2147483672" r:id="rId2"/>
    <p:sldMasterId id="2147483684" r:id="rId3"/>
    <p:sldMasterId id="2147483699" r:id="rId4"/>
  </p:sldMasterIdLst>
  <p:notesMasterIdLst>
    <p:notesMasterId r:id="rId10"/>
  </p:notesMasterIdLst>
  <p:handoutMasterIdLst>
    <p:handoutMasterId r:id="rId11"/>
  </p:handoutMasterIdLst>
  <p:sldIdLst>
    <p:sldId id="256" r:id="rId5"/>
    <p:sldId id="261" r:id="rId6"/>
    <p:sldId id="283" r:id="rId7"/>
    <p:sldId id="284" r:id="rId8"/>
    <p:sldId id="285" r:id="rId9"/>
  </p:sldIdLst>
  <p:sldSz cx="9906000" cy="6858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5E19"/>
    <a:srgbClr val="F5F1D7"/>
    <a:srgbClr val="B3A02B"/>
    <a:srgbClr val="E5D993"/>
    <a:srgbClr val="7A5D00"/>
    <a:srgbClr val="CDB731"/>
    <a:srgbClr val="DCCC6E"/>
    <a:srgbClr val="AC8300"/>
    <a:srgbClr val="644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中間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93" autoAdjust="0"/>
    <p:restoredTop sz="95337" autoAdjust="0"/>
  </p:normalViewPr>
  <p:slideViewPr>
    <p:cSldViewPr snapToGrid="0" snapToObjects="1" showGuides="1">
      <p:cViewPr varScale="1">
        <p:scale>
          <a:sx n="88" d="100"/>
          <a:sy n="88" d="100"/>
        </p:scale>
        <p:origin x="282" y="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 snapToObjects="1">
      <p:cViewPr varScale="1">
        <p:scale>
          <a:sx n="63" d="100"/>
          <a:sy n="63" d="100"/>
        </p:scale>
        <p:origin x="2440" y="60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notesMasters/notesMaster1.xml" Type="http://schemas.openxmlformats.org/officeDocument/2006/relationships/notesMaster"/><Relationship Id="rId11" Target="handoutMasters/handoutMaster1.xml" Type="http://schemas.openxmlformats.org/officeDocument/2006/relationships/handoutMaster"/><Relationship Id="rId12" Target="commentAuthors.xml" Type="http://schemas.openxmlformats.org/officeDocument/2006/relationships/commentAuthors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17" Target="authors.xml" Type="http://schemas.microsoft.com/office/2018/10/relationships/authors"/><Relationship Id="rId2" Target="slideMasters/slideMaster2.xml" Type="http://schemas.openxmlformats.org/officeDocument/2006/relationships/slideMaster"/><Relationship Id="rId3" Target="slideMasters/slideMaster3.xml" Type="http://schemas.openxmlformats.org/officeDocument/2006/relationships/slideMaster"/><Relationship Id="rId4" Target="slideMasters/slideMaster4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handoutMasters/_rels/handoutMaster1.xml.rels><?xml version="1.0" encoding="UTF-8" standalone="yes"?><Relationships xmlns="http://schemas.openxmlformats.org/package/2006/relationships"><Relationship Id="rId1" Target="../theme/theme6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DCEA3-8F24-2E46-A4CD-8D77696398AC}" type="datetimeFigureOut">
              <a:rPr lang="ja-JP" altLang="en-US" smtClean="0"/>
              <a:pPr/>
              <a:t>2026/3/31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4667B-5C07-9049-9FFD-0D4C6E639A9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15311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5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B2788-4B69-3649-8B54-19B71007BEB5}" type="datetimeFigureOut">
              <a:rPr lang="ja-JP" altLang="en-US" smtClean="0"/>
              <a:pPr/>
              <a:t>2026/3/31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51534-805E-5C4E-A480-821FEF9FF97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02848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>
          <a:extLst>
            <a:ext uri="{FF2B5EF4-FFF2-40B4-BE49-F238E27FC236}">
              <a16:creationId xmlns:a16="http://schemas.microsoft.com/office/drawing/2014/main" id="{73767BB4-C764-8ECE-921E-2BEFA1C44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6:notes">
            <a:extLst>
              <a:ext uri="{FF2B5EF4-FFF2-40B4-BE49-F238E27FC236}">
                <a16:creationId xmlns:a16="http://schemas.microsoft.com/office/drawing/2014/main" id="{15502445-494E-8B63-9757-EA77BA91CB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6:notes">
            <a:extLst>
              <a:ext uri="{FF2B5EF4-FFF2-40B4-BE49-F238E27FC236}">
                <a16:creationId xmlns:a16="http://schemas.microsoft.com/office/drawing/2014/main" id="{0DC100AC-13DD-310C-A632-E1854F419B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47038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>
          <a:extLst>
            <a:ext uri="{FF2B5EF4-FFF2-40B4-BE49-F238E27FC236}">
              <a16:creationId xmlns:a16="http://schemas.microsoft.com/office/drawing/2014/main" id="{3258F5D7-DB91-9FAF-3E4C-1182856A0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6:notes">
            <a:extLst>
              <a:ext uri="{FF2B5EF4-FFF2-40B4-BE49-F238E27FC236}">
                <a16:creationId xmlns:a16="http://schemas.microsoft.com/office/drawing/2014/main" id="{3039DFC9-8146-E874-EFA3-21AA16774A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6:notes">
            <a:extLst>
              <a:ext uri="{FF2B5EF4-FFF2-40B4-BE49-F238E27FC236}">
                <a16:creationId xmlns:a16="http://schemas.microsoft.com/office/drawing/2014/main" id="{8302A61A-978E-0C94-082A-B8B36042E2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3015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>
          <a:extLst>
            <a:ext uri="{FF2B5EF4-FFF2-40B4-BE49-F238E27FC236}">
              <a16:creationId xmlns:a16="http://schemas.microsoft.com/office/drawing/2014/main" id="{F9D24880-FFA0-E165-1B01-B76FE436D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6:notes">
            <a:extLst>
              <a:ext uri="{FF2B5EF4-FFF2-40B4-BE49-F238E27FC236}">
                <a16:creationId xmlns:a16="http://schemas.microsoft.com/office/drawing/2014/main" id="{1A4B43DA-4A4F-63B0-A9F3-E0FBE4EC66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6:notes">
            <a:extLst>
              <a:ext uri="{FF2B5EF4-FFF2-40B4-BE49-F238E27FC236}">
                <a16:creationId xmlns:a16="http://schemas.microsoft.com/office/drawing/2014/main" id="{906D501D-D02D-E0B3-F891-6B47B8A284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755161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Relationship Id="rId2" Target="../media/image1.png" Type="http://schemas.openxmlformats.org/officeDocument/2006/relationships/image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7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8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9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0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1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2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3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4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5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7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8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9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0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>
            <a:normAutofit/>
          </a:bodyPr>
          <a:lstStyle>
            <a:lvl1pPr>
              <a:defRPr sz="3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3B449D1-1006-434A-B1EB-D20153E71E0B}"/>
              </a:ext>
            </a:extLst>
          </p:cNvPr>
          <p:cNvCxnSpPr/>
          <p:nvPr userDrawn="1"/>
        </p:nvCxnSpPr>
        <p:spPr>
          <a:xfrm>
            <a:off x="175500" y="3762670"/>
            <a:ext cx="9555000" cy="1588"/>
          </a:xfrm>
          <a:prstGeom prst="line">
            <a:avLst/>
          </a:prstGeom>
          <a:ln w="38100" cmpd="sng">
            <a:solidFill>
              <a:srgbClr val="CDB7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39111894-FE5E-4676-B9E0-3A092E46CD3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953000" y="269875"/>
            <a:ext cx="4643438" cy="533218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2" name="スライド番号プレースホルダ 5">
            <a:extLst>
              <a:ext uri="{FF2B5EF4-FFF2-40B4-BE49-F238E27FC236}">
                <a16:creationId xmlns:a16="http://schemas.microsoft.com/office/drawing/2014/main" id="{759C9987-A0FD-4663-8E9D-F71EFF71C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4" name="フッター プレースホルダ 4">
            <a:extLst>
              <a:ext uri="{FF2B5EF4-FFF2-40B4-BE49-F238E27FC236}">
                <a16:creationId xmlns:a16="http://schemas.microsoft.com/office/drawing/2014/main" id="{72C70C87-E836-4185-84A7-0CE54396EE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1718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28D6ABE-2C2E-4C41-89EE-23F469E85EE1}"/>
              </a:ext>
            </a:extLst>
          </p:cNvPr>
          <p:cNvSpPr txBox="1">
            <a:spLocks/>
          </p:cNvSpPr>
          <p:nvPr userDrawn="1"/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457200" rtl="0" eaLnBrk="1" latinLnBrk="0" hangingPunct="1">
              <a:defRPr kumimoji="1" sz="14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AEF0B8-19D9-A142-B85E-504DAFADF8C7}" type="slidenum">
              <a:rPr lang="ja-JP" altLang="en-US" sz="1400" smtClean="0"/>
              <a:pPr/>
              <a:t>‹#›</a:t>
            </a:fld>
            <a:endParaRPr lang="ja-JP" altLang="en-US" sz="140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37AF5F1-0DD2-4F0B-A58E-D17AE9814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721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A9FEFE1-F881-4BFF-B1EE-BCB4888FF3E3}"/>
              </a:ext>
            </a:extLst>
          </p:cNvPr>
          <p:cNvSpPr txBox="1">
            <a:spLocks/>
          </p:cNvSpPr>
          <p:nvPr userDrawn="1"/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457200" rtl="0" eaLnBrk="1" latinLnBrk="0" hangingPunct="1">
              <a:defRPr kumimoji="1" sz="14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AEF0B8-19D9-A142-B85E-504DAFADF8C7}" type="slidenum">
              <a:rPr lang="ja-JP" altLang="en-US" sz="1400" smtClean="0"/>
              <a:pPr/>
              <a:t>‹#›</a:t>
            </a:fld>
            <a:endParaRPr lang="ja-JP" altLang="en-US" sz="140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385F7A4-AD38-403B-B78E-D7C7301DC9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6187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>
  <p:cSld name="1_タイトル スライド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9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9"/>
          <p:cNvSpPr txBox="1"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cxnSp>
        <p:nvCxnSpPr>
          <p:cNvPr id="18" name="Google Shape;18;p19"/>
          <p:cNvCxnSpPr/>
          <p:nvPr/>
        </p:nvCxnSpPr>
        <p:spPr>
          <a:xfrm>
            <a:off x="175500" y="3762670"/>
            <a:ext cx="9555000" cy="1588"/>
          </a:xfrm>
          <a:prstGeom prst="straightConnector1">
            <a:avLst/>
          </a:prstGeom>
          <a:noFill/>
          <a:ln w="38100" cap="flat" cmpd="sng">
            <a:solidFill>
              <a:srgbClr val="CDB73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19" name="Google Shape;19;p19"/>
          <p:cNvSpPr txBox="1">
            <a:spLocks noGrp="1"/>
          </p:cNvSpPr>
          <p:nvPr>
            <p:ph type="body" idx="2"/>
          </p:nvPr>
        </p:nvSpPr>
        <p:spPr>
          <a:xfrm>
            <a:off x="4953000" y="269875"/>
            <a:ext cx="4643438" cy="533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🞐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⮚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sldNum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ctr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21" name="Google Shape;21;p19"/>
          <p:cNvSpPr txBox="1">
            <a:spLocks noGrp="1"/>
          </p:cNvSpPr>
          <p:nvPr>
            <p:ph type="ftr" idx="11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9280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>
            <a:normAutofit/>
          </a:bodyPr>
          <a:lstStyle>
            <a:lvl1pPr>
              <a:defRPr sz="3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3B449D1-1006-434A-B1EB-D20153E71E0B}"/>
              </a:ext>
            </a:extLst>
          </p:cNvPr>
          <p:cNvCxnSpPr/>
          <p:nvPr userDrawn="1"/>
        </p:nvCxnSpPr>
        <p:spPr>
          <a:xfrm>
            <a:off x="175500" y="3762670"/>
            <a:ext cx="9555000" cy="1588"/>
          </a:xfrm>
          <a:prstGeom prst="line">
            <a:avLst/>
          </a:prstGeom>
          <a:ln w="38100" cmpd="sng">
            <a:solidFill>
              <a:srgbClr val="CDB7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39111894-FE5E-4676-B9E0-3A092E46CD3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953000" y="269875"/>
            <a:ext cx="4643438" cy="533218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7200E80E-D370-48E9-8D44-D13E783837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702546"/>
            <a:ext cx="3003000" cy="2772000"/>
          </a:xfrm>
          <a:prstGeom prst="rect">
            <a:avLst/>
          </a:prstGeom>
        </p:spPr>
      </p:pic>
      <p:sp>
        <p:nvSpPr>
          <p:cNvPr id="12" name="スライド番号プレースホルダ 5">
            <a:extLst>
              <a:ext uri="{FF2B5EF4-FFF2-40B4-BE49-F238E27FC236}">
                <a16:creationId xmlns:a16="http://schemas.microsoft.com/office/drawing/2014/main" id="{759C9987-A0FD-4663-8E9D-F71EFF71C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4" name="フッター プレースホルダ 4">
            <a:extLst>
              <a:ext uri="{FF2B5EF4-FFF2-40B4-BE49-F238E27FC236}">
                <a16:creationId xmlns:a16="http://schemas.microsoft.com/office/drawing/2014/main" id="{393A5D70-A0BA-4B72-A8F2-232EF3A2C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0407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 hasCustomPrompt="1"/>
          </p:nvPr>
        </p:nvSpPr>
        <p:spPr/>
        <p:txBody>
          <a:bodyPr>
            <a:noAutofit/>
          </a:bodyPr>
          <a:lstStyle>
            <a:lvl1pPr marL="342898" indent="-342898">
              <a:buFont typeface="Wingdings" panose="05000000000000000000" pitchFamily="2" charset="2"/>
              <a:buChar char="n"/>
              <a:defRPr sz="1800"/>
            </a:lvl1pPr>
            <a:lvl2pPr marL="742946" indent="-285748">
              <a:buFont typeface="Wingdings" panose="05000000000000000000" pitchFamily="2" charset="2"/>
              <a:buChar char="p"/>
              <a:defRPr sz="1800"/>
            </a:lvl2pPr>
            <a:lvl3pPr marL="1142993" indent="-228598">
              <a:buFont typeface="Wingdings" panose="05000000000000000000" pitchFamily="2" charset="2"/>
              <a:buChar char="Ø"/>
              <a:defRPr sz="1600"/>
            </a:lvl3pPr>
            <a:lvl4pPr marL="1600191" indent="-228598">
              <a:buFont typeface="Arial" panose="020B0604020202020204" pitchFamily="34" charset="0"/>
              <a:buChar char="»"/>
              <a:defRPr sz="1600"/>
            </a:lvl4pPr>
            <a:lvl5pPr marL="2057388" indent="-228598">
              <a:buFont typeface="Arial" panose="020B0604020202020204" pitchFamily="34" charset="0"/>
              <a:buChar char="-"/>
              <a:defRPr sz="1600"/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EEE14426-F66F-49E2-805E-ECCA159F9E81}"/>
              </a:ext>
            </a:extLst>
          </p:cNvPr>
          <p:cNvCxnSpPr/>
          <p:nvPr userDrawn="1"/>
        </p:nvCxnSpPr>
        <p:spPr>
          <a:xfrm>
            <a:off x="0" y="876340"/>
            <a:ext cx="9906000" cy="1588"/>
          </a:xfrm>
          <a:prstGeom prst="line">
            <a:avLst/>
          </a:prstGeom>
          <a:ln w="38100" cmpd="sng">
            <a:solidFill>
              <a:srgbClr val="CDB7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CD72808B-8120-4F38-8E9F-6D1C0F7C6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フッター プレースホルダ 4">
            <a:extLst>
              <a:ext uri="{FF2B5EF4-FFF2-40B4-BE49-F238E27FC236}">
                <a16:creationId xmlns:a16="http://schemas.microsoft.com/office/drawing/2014/main" id="{34C5FA00-4664-42FD-89E7-3ECD011E33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8199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bg>
      <p:bgPr>
        <a:solidFill>
          <a:srgbClr val="B3A0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03278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4E3B29AE-0A8E-4903-B0A7-9199FF412934}"/>
              </a:ext>
            </a:extLst>
          </p:cNvPr>
          <p:cNvCxnSpPr/>
          <p:nvPr userDrawn="1"/>
        </p:nvCxnSpPr>
        <p:spPr>
          <a:xfrm>
            <a:off x="0" y="876340"/>
            <a:ext cx="9906000" cy="1588"/>
          </a:xfrm>
          <a:prstGeom prst="line">
            <a:avLst/>
          </a:prstGeom>
          <a:ln w="38100" cmpd="sng">
            <a:solidFill>
              <a:srgbClr val="CDB7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B806F309-158C-4412-BAE0-7EDBB867F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A9E19494-94D3-492D-8AF8-2E24836C10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8922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74BAAF86-B0BE-469E-8228-0B57773F3F7F}"/>
              </a:ext>
            </a:extLst>
          </p:cNvPr>
          <p:cNvCxnSpPr/>
          <p:nvPr userDrawn="1"/>
        </p:nvCxnSpPr>
        <p:spPr>
          <a:xfrm>
            <a:off x="0" y="876340"/>
            <a:ext cx="9906000" cy="1588"/>
          </a:xfrm>
          <a:prstGeom prst="line">
            <a:avLst/>
          </a:prstGeom>
          <a:ln w="38100" cmpd="sng">
            <a:solidFill>
              <a:srgbClr val="CDB7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スライド番号プレースホルダ 5">
            <a:extLst>
              <a:ext uri="{FF2B5EF4-FFF2-40B4-BE49-F238E27FC236}">
                <a16:creationId xmlns:a16="http://schemas.microsoft.com/office/drawing/2014/main" id="{6E2B70C9-9879-4B6C-8899-8A45E6395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1" name="フッター プレースホルダ 4">
            <a:extLst>
              <a:ext uri="{FF2B5EF4-FFF2-40B4-BE49-F238E27FC236}">
                <a16:creationId xmlns:a16="http://schemas.microsoft.com/office/drawing/2014/main" id="{6AE7B2FA-C674-4130-9D65-D86908DB36C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3474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5BA16C4-28CA-4E99-B044-127CE45B9205}"/>
              </a:ext>
            </a:extLst>
          </p:cNvPr>
          <p:cNvCxnSpPr/>
          <p:nvPr userDrawn="1"/>
        </p:nvCxnSpPr>
        <p:spPr>
          <a:xfrm>
            <a:off x="0" y="876340"/>
            <a:ext cx="9906000" cy="1588"/>
          </a:xfrm>
          <a:prstGeom prst="line">
            <a:avLst/>
          </a:prstGeom>
          <a:ln w="38100" cmpd="sng">
            <a:solidFill>
              <a:srgbClr val="CDB7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60FED20-2595-4154-A0C1-003208A63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/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0B002E2F-6C0E-440C-91FF-CA2F3B69C9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90285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3">
            <a:extLst>
              <a:ext uri="{FF2B5EF4-FFF2-40B4-BE49-F238E27FC236}">
                <a16:creationId xmlns:a16="http://schemas.microsoft.com/office/drawing/2014/main" id="{72BFFD29-A97D-4A8E-BCD9-F7D44036D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/>
          <a:p>
            <a:fld id="{BFAEF0B8-19D9-A142-B85E-504DAFADF8C7}" type="slidenum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pPr/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F6BEDA8-F1FE-46F4-88C5-F9525D68C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428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 hasCustomPrompt="1"/>
          </p:nvPr>
        </p:nvSpPr>
        <p:spPr/>
        <p:txBody>
          <a:bodyPr>
            <a:noAutofit/>
          </a:bodyPr>
          <a:lstStyle>
            <a:lvl1pPr marL="342898" indent="-342898">
              <a:buFont typeface="Wingdings" panose="05000000000000000000" pitchFamily="2" charset="2"/>
              <a:buChar char="n"/>
              <a:defRPr sz="1800"/>
            </a:lvl1pPr>
            <a:lvl2pPr marL="742946" indent="-285748">
              <a:buFont typeface="Wingdings" panose="05000000000000000000" pitchFamily="2" charset="2"/>
              <a:buChar char="p"/>
              <a:defRPr sz="1800"/>
            </a:lvl2pPr>
            <a:lvl3pPr marL="1142993" indent="-228598">
              <a:buFont typeface="Wingdings" panose="05000000000000000000" pitchFamily="2" charset="2"/>
              <a:buChar char="Ø"/>
              <a:defRPr sz="1600"/>
            </a:lvl3pPr>
            <a:lvl4pPr marL="1600191" indent="-228598">
              <a:buFont typeface="Arial" panose="020B0604020202020204" pitchFamily="34" charset="0"/>
              <a:buChar char="»"/>
              <a:defRPr sz="1600"/>
            </a:lvl4pPr>
            <a:lvl5pPr marL="2057388" indent="-228598">
              <a:buFont typeface="Arial" panose="020B0604020202020204" pitchFamily="34" charset="0"/>
              <a:buChar char="-"/>
              <a:defRPr sz="1600"/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EEE14426-F66F-49E2-805E-ECCA159F9E81}"/>
              </a:ext>
            </a:extLst>
          </p:cNvPr>
          <p:cNvCxnSpPr/>
          <p:nvPr userDrawn="1"/>
        </p:nvCxnSpPr>
        <p:spPr>
          <a:xfrm>
            <a:off x="0" y="876340"/>
            <a:ext cx="9906000" cy="1588"/>
          </a:xfrm>
          <a:prstGeom prst="line">
            <a:avLst/>
          </a:prstGeom>
          <a:ln w="38100" cmpd="sng">
            <a:solidFill>
              <a:srgbClr val="CDB7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CD72808B-8120-4F38-8E9F-6D1C0F7C6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フッター プレースホルダ 4">
            <a:extLst>
              <a:ext uri="{FF2B5EF4-FFF2-40B4-BE49-F238E27FC236}">
                <a16:creationId xmlns:a16="http://schemas.microsoft.com/office/drawing/2014/main" id="{BD90704C-5F0E-4299-AF2C-6B7EC16B78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06730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93769C9D-0ECF-4530-BE2A-DBFE33FD7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/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5CE6BBB3-4980-47AF-B3D5-9A42C24310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8975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28D6ABE-2C2E-4C41-89EE-23F469E85EE1}"/>
              </a:ext>
            </a:extLst>
          </p:cNvPr>
          <p:cNvSpPr txBox="1">
            <a:spLocks/>
          </p:cNvSpPr>
          <p:nvPr userDrawn="1"/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457200" rtl="0" eaLnBrk="1" latinLnBrk="0" hangingPunct="1">
              <a:defRPr kumimoji="1" sz="14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AEF0B8-19D9-A142-B85E-504DAFADF8C7}" type="slidenum">
              <a:rPr lang="ja-JP" altLang="en-US" sz="1400" smtClean="0"/>
              <a:pPr/>
              <a:t>‹#›</a:t>
            </a:fld>
            <a:endParaRPr lang="ja-JP" altLang="en-US" sz="140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D2309D2-4DAA-4849-8823-01B5FC34A1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19544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A9FEFE1-F881-4BFF-B1EE-BCB4888FF3E3}"/>
              </a:ext>
            </a:extLst>
          </p:cNvPr>
          <p:cNvSpPr txBox="1">
            <a:spLocks/>
          </p:cNvSpPr>
          <p:nvPr userDrawn="1"/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457200" rtl="0" eaLnBrk="1" latinLnBrk="0" hangingPunct="1">
              <a:defRPr kumimoji="1" sz="14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AEF0B8-19D9-A142-B85E-504DAFADF8C7}" type="slidenum">
              <a:rPr lang="ja-JP" altLang="en-US" sz="1400" smtClean="0"/>
              <a:pPr/>
              <a:t>‹#›</a:t>
            </a:fld>
            <a:endParaRPr lang="ja-JP" altLang="en-US" sz="140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FA3BAED-97A9-4B17-9742-39AA5F8CEA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08396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5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FEAAD5D-1877-44AA-BF08-2FDC15E91512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02115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36ACBD0-C94E-4516-A01E-4F67B244568E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0355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45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C6F370C-73B3-4FBD-B09D-C991C14ABDFE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17482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4549C604-75FE-4C3D-AA99-FAFAC4D75624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50233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5753" y="123827"/>
            <a:ext cx="7132406" cy="485774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8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8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9E287CD-F30F-4FF7-88F1-3BC7E27DDE32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48077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76332DA-0366-4CCD-9559-8F32EFC25BD5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8134716" y="140676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b="1" dirty="0">
                <a:solidFill>
                  <a:srgbClr val="FF0000"/>
                </a:solidFill>
              </a:rPr>
              <a:t>DRAFT(</a:t>
            </a:r>
            <a:r>
              <a:rPr kumimoji="1" lang="ja-JP" altLang="en-US" sz="1800" b="1" dirty="0">
                <a:solidFill>
                  <a:srgbClr val="FF0000"/>
                </a:solidFill>
              </a:rPr>
              <a:t>私案</a:t>
            </a:r>
            <a:r>
              <a:rPr kumimoji="1" lang="en-US" altLang="ja-JP" sz="1800" b="1" dirty="0">
                <a:solidFill>
                  <a:srgbClr val="FF0000"/>
                </a:solidFill>
              </a:rPr>
              <a:t>)</a:t>
            </a:r>
            <a:endParaRPr kumimoji="1" lang="ja-JP" altLang="en-US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6707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4D78D2C-4197-4EDD-8035-89BDF7459E1F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075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bg>
      <p:bgPr>
        <a:solidFill>
          <a:srgbClr val="B3A0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825011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76332DA-0366-4CCD-9559-8F32EFC25BD5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17728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1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5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5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6EE311B4-F024-4E3E-BFD8-43C5D216E7B4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61772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 marL="0" indent="0"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F36B3D8-7F6F-4453-BE8F-EEA799A35F4B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25714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AA88ADD-2854-4D58-AA26-2C9F7810E20B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62095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9562CC-1F37-45E2-B808-230B59BC551B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52284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0471-8629-468C-8D86-5F11004021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93107" y="521685"/>
            <a:ext cx="9715545" cy="173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1661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215" b="1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702" y="705692"/>
            <a:ext cx="2720187" cy="349946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none"/>
        </p:style>
        <p:txBody>
          <a:bodyPr anchor="ctr"/>
          <a:lstStyle>
            <a:lvl1pPr marL="0" indent="0" algn="ctr">
              <a:buNone/>
              <a:defRPr sz="1292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397604" y="1169352"/>
            <a:ext cx="9293328" cy="1847314"/>
          </a:xfrm>
          <a:prstGeom prst="rect">
            <a:avLst/>
          </a:prstGeom>
        </p:spPr>
        <p:txBody>
          <a:bodyPr/>
          <a:lstStyle>
            <a:lvl1pPr>
              <a:defRPr sz="1292">
                <a:latin typeface="ＭＳ Ｐ明朝" panose="02020600040205080304" pitchFamily="18" charset="-128"/>
                <a:ea typeface="ＭＳ Ｐ明朝" panose="02020600040205080304" pitchFamily="18" charset="-128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  <a:endParaRPr lang="en-US" altLang="ja-JP"/>
          </a:p>
          <a:p>
            <a:pPr lvl="0"/>
            <a:endParaRPr lang="ja-JP" altLang="en-US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189702" y="3130380"/>
            <a:ext cx="2720187" cy="349946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none"/>
        </p:style>
        <p:txBody>
          <a:bodyPr anchor="ctr"/>
          <a:lstStyle>
            <a:lvl1pPr marL="0" indent="0" algn="ctr">
              <a:buNone/>
              <a:defRPr sz="1292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397604" y="3594040"/>
            <a:ext cx="9293328" cy="1847314"/>
          </a:xfrm>
          <a:prstGeom prst="rect">
            <a:avLst/>
          </a:prstGeom>
        </p:spPr>
        <p:txBody>
          <a:bodyPr/>
          <a:lstStyle>
            <a:lvl1pPr>
              <a:defRPr sz="1292">
                <a:latin typeface="ＭＳ Ｐ明朝" panose="02020600040205080304" pitchFamily="18" charset="-128"/>
                <a:ea typeface="ＭＳ Ｐ明朝" panose="02020600040205080304" pitchFamily="18" charset="-128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  <a:endParaRPr lang="en-US" altLang="ja-JP"/>
          </a:p>
          <a:p>
            <a:pPr lvl="0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70022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5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FEAAD5D-1877-44AA-BF08-2FDC15E91512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28008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36ACBD0-C94E-4516-A01E-4F67B244568E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40053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45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C6F370C-73B3-4FBD-B09D-C991C14ABDFE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3734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4E3B29AE-0A8E-4903-B0A7-9199FF412934}"/>
              </a:ext>
            </a:extLst>
          </p:cNvPr>
          <p:cNvCxnSpPr/>
          <p:nvPr userDrawn="1"/>
        </p:nvCxnSpPr>
        <p:spPr>
          <a:xfrm>
            <a:off x="0" y="876340"/>
            <a:ext cx="9906000" cy="1588"/>
          </a:xfrm>
          <a:prstGeom prst="line">
            <a:avLst/>
          </a:prstGeom>
          <a:ln w="38100" cmpd="sng">
            <a:solidFill>
              <a:srgbClr val="CDB7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B806F309-158C-4412-BAE0-7EDBB867F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7FD1FB66-C090-433A-8A12-FF30C6D59D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12613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4549C604-75FE-4C3D-AA99-FAFAC4D75624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53818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5753" y="123827"/>
            <a:ext cx="7132406" cy="485774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8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8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9E287CD-F30F-4FF7-88F1-3BC7E27DDE32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80050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76332DA-0366-4CCD-9559-8F32EFC25BD5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8134716" y="140676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b="1" dirty="0">
                <a:solidFill>
                  <a:srgbClr val="FF0000"/>
                </a:solidFill>
              </a:rPr>
              <a:t>DRAFT(</a:t>
            </a:r>
            <a:r>
              <a:rPr kumimoji="1" lang="ja-JP" altLang="en-US" sz="1800" b="1" dirty="0">
                <a:solidFill>
                  <a:srgbClr val="FF0000"/>
                </a:solidFill>
              </a:rPr>
              <a:t>私案</a:t>
            </a:r>
            <a:r>
              <a:rPr kumimoji="1" lang="en-US" altLang="ja-JP" sz="1800" b="1" dirty="0">
                <a:solidFill>
                  <a:srgbClr val="FF0000"/>
                </a:solidFill>
              </a:rPr>
              <a:t>)</a:t>
            </a:r>
            <a:endParaRPr kumimoji="1" lang="ja-JP" altLang="en-US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4597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4D78D2C-4197-4EDD-8035-89BDF7459E1F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04368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76332DA-0366-4CCD-9559-8F32EFC25BD5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329073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1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5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5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6EE311B4-F024-4E3E-BFD8-43C5D216E7B4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514016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 marL="0" indent="0"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F36B3D8-7F6F-4453-BE8F-EEA799A35F4B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242206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AA88ADD-2854-4D58-AA26-2C9F7810E20B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25574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9562CC-1F37-45E2-B808-230B59BC551B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802669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0471-8629-468C-8D86-5F11004021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93107" y="521685"/>
            <a:ext cx="9715545" cy="173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11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74BAAF86-B0BE-469E-8228-0B57773F3F7F}"/>
              </a:ext>
            </a:extLst>
          </p:cNvPr>
          <p:cNvCxnSpPr/>
          <p:nvPr userDrawn="1"/>
        </p:nvCxnSpPr>
        <p:spPr>
          <a:xfrm>
            <a:off x="0" y="876340"/>
            <a:ext cx="9906000" cy="1588"/>
          </a:xfrm>
          <a:prstGeom prst="line">
            <a:avLst/>
          </a:prstGeom>
          <a:ln w="38100" cmpd="sng">
            <a:solidFill>
              <a:srgbClr val="CDB7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スライド番号プレースホルダ 5">
            <a:extLst>
              <a:ext uri="{FF2B5EF4-FFF2-40B4-BE49-F238E27FC236}">
                <a16:creationId xmlns:a16="http://schemas.microsoft.com/office/drawing/2014/main" id="{6E2B70C9-9879-4B6C-8899-8A45E6395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1" name="フッター プレースホルダ 4">
            <a:extLst>
              <a:ext uri="{FF2B5EF4-FFF2-40B4-BE49-F238E27FC236}">
                <a16:creationId xmlns:a16="http://schemas.microsoft.com/office/drawing/2014/main" id="{43467201-DE0A-41E6-AFFD-32C3417CAC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423414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215" b="1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702" y="705692"/>
            <a:ext cx="2720187" cy="349946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none"/>
        </p:style>
        <p:txBody>
          <a:bodyPr anchor="ctr"/>
          <a:lstStyle>
            <a:lvl1pPr marL="0" indent="0" algn="ctr">
              <a:buNone/>
              <a:defRPr sz="1292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397604" y="1169352"/>
            <a:ext cx="9293328" cy="1847314"/>
          </a:xfrm>
          <a:prstGeom prst="rect">
            <a:avLst/>
          </a:prstGeom>
        </p:spPr>
        <p:txBody>
          <a:bodyPr/>
          <a:lstStyle>
            <a:lvl1pPr>
              <a:defRPr sz="1292">
                <a:latin typeface="ＭＳ Ｐ明朝" panose="02020600040205080304" pitchFamily="18" charset="-128"/>
                <a:ea typeface="ＭＳ Ｐ明朝" panose="02020600040205080304" pitchFamily="18" charset="-128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  <a:endParaRPr lang="en-US" altLang="ja-JP"/>
          </a:p>
          <a:p>
            <a:pPr lvl="0"/>
            <a:endParaRPr lang="ja-JP" altLang="en-US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189702" y="3130380"/>
            <a:ext cx="2720187" cy="349946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none"/>
        </p:style>
        <p:txBody>
          <a:bodyPr anchor="ctr"/>
          <a:lstStyle>
            <a:lvl1pPr marL="0" indent="0" algn="ctr">
              <a:buNone/>
              <a:defRPr sz="1292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397604" y="3594040"/>
            <a:ext cx="9293328" cy="1847314"/>
          </a:xfrm>
          <a:prstGeom prst="rect">
            <a:avLst/>
          </a:prstGeom>
        </p:spPr>
        <p:txBody>
          <a:bodyPr/>
          <a:lstStyle>
            <a:lvl1pPr>
              <a:defRPr sz="1292">
                <a:latin typeface="ＭＳ Ｐ明朝" panose="02020600040205080304" pitchFamily="18" charset="-128"/>
                <a:ea typeface="ＭＳ Ｐ明朝" panose="02020600040205080304" pitchFamily="18" charset="-128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  <a:endParaRPr lang="en-US" altLang="ja-JP"/>
          </a:p>
          <a:p>
            <a:pPr lvl="0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3280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5BA16C4-28CA-4E99-B044-127CE45B9205}"/>
              </a:ext>
            </a:extLst>
          </p:cNvPr>
          <p:cNvCxnSpPr/>
          <p:nvPr userDrawn="1"/>
        </p:nvCxnSpPr>
        <p:spPr>
          <a:xfrm>
            <a:off x="0" y="876340"/>
            <a:ext cx="9906000" cy="1588"/>
          </a:xfrm>
          <a:prstGeom prst="line">
            <a:avLst/>
          </a:prstGeom>
          <a:ln w="38100" cmpd="sng">
            <a:solidFill>
              <a:srgbClr val="CDB7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60FED20-2595-4154-A0C1-003208A63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/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24D7B64B-788E-4BCA-A1D5-91D9D9EB9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9387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3">
            <a:extLst>
              <a:ext uri="{FF2B5EF4-FFF2-40B4-BE49-F238E27FC236}">
                <a16:creationId xmlns:a16="http://schemas.microsoft.com/office/drawing/2014/main" id="{72BFFD29-A97D-4A8E-BCD9-F7D44036D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/>
          <a:p>
            <a:fld id="{BFAEF0B8-19D9-A142-B85E-504DAFADF8C7}" type="slidenum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pPr/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242C9A4-F3F9-4981-B0FE-B5B1FB183E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259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93769C9D-0ECF-4530-BE2A-DBFE33FD7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/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84ACEE66-B3F2-4792-91B8-9E40CC82F2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428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endParaRPr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2318099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theme/theme2.xml" Type="http://schemas.openxmlformats.org/officeDocument/2006/relationships/them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10" Target="../slideLayouts/slideLayout32.xml" Type="http://schemas.openxmlformats.org/officeDocument/2006/relationships/slideLayout"/><Relationship Id="rId11" Target="../slideLayouts/slideLayout33.xml" Type="http://schemas.openxmlformats.org/officeDocument/2006/relationships/slideLayout"/><Relationship Id="rId12" Target="../slideLayouts/slideLayout34.xml" Type="http://schemas.openxmlformats.org/officeDocument/2006/relationships/slideLayout"/><Relationship Id="rId13" Target="../slideLayouts/slideLayout35.xml" Type="http://schemas.openxmlformats.org/officeDocument/2006/relationships/slideLayout"/><Relationship Id="rId14" Target="../slideLayouts/slideLayout36.xml" Type="http://schemas.openxmlformats.org/officeDocument/2006/relationships/slideLayout"/><Relationship Id="rId15" Target="../theme/theme3.xml" Type="http://schemas.openxmlformats.org/officeDocument/2006/relationships/theme"/><Relationship Id="rId2" Target="../slideLayouts/slideLayout24.xml" Type="http://schemas.openxmlformats.org/officeDocument/2006/relationships/slideLayout"/><Relationship Id="rId3" Target="../slideLayouts/slideLayout25.xml" Type="http://schemas.openxmlformats.org/officeDocument/2006/relationships/slideLayout"/><Relationship Id="rId4" Target="../slideLayouts/slideLayout26.xml" Type="http://schemas.openxmlformats.org/officeDocument/2006/relationships/slideLayout"/><Relationship Id="rId5" Target="../slideLayouts/slideLayout27.xml" Type="http://schemas.openxmlformats.org/officeDocument/2006/relationships/slideLayout"/><Relationship Id="rId6" Target="../slideLayouts/slideLayout28.xml" Type="http://schemas.openxmlformats.org/officeDocument/2006/relationships/slideLayout"/><Relationship Id="rId7" Target="../slideLayouts/slideLayout29.xml" Type="http://schemas.openxmlformats.org/officeDocument/2006/relationships/slideLayout"/><Relationship Id="rId8" Target="../slideLayouts/slideLayout30.xml" Type="http://schemas.openxmlformats.org/officeDocument/2006/relationships/slideLayout"/><Relationship Id="rId9" Target="../slideLayouts/slideLayout31.xml" Type="http://schemas.openxmlformats.org/officeDocument/2006/relationships/slideLayout"/></Relationships>
</file>

<file path=ppt/slideMasters/_rels/slideMaster4.xml.rels><?xml version="1.0" encoding="UTF-8" standalone="yes"?><Relationships xmlns="http://schemas.openxmlformats.org/package/2006/relationships"><Relationship Id="rId1" Target="../slideLayouts/slideLayout37.xml" Type="http://schemas.openxmlformats.org/officeDocument/2006/relationships/slideLayout"/><Relationship Id="rId10" Target="../slideLayouts/slideLayout46.xml" Type="http://schemas.openxmlformats.org/officeDocument/2006/relationships/slideLayout"/><Relationship Id="rId11" Target="../slideLayouts/slideLayout47.xml" Type="http://schemas.openxmlformats.org/officeDocument/2006/relationships/slideLayout"/><Relationship Id="rId12" Target="../slideLayouts/slideLayout48.xml" Type="http://schemas.openxmlformats.org/officeDocument/2006/relationships/slideLayout"/><Relationship Id="rId13" Target="../slideLayouts/slideLayout49.xml" Type="http://schemas.openxmlformats.org/officeDocument/2006/relationships/slideLayout"/><Relationship Id="rId14" Target="../slideLayouts/slideLayout50.xml" Type="http://schemas.openxmlformats.org/officeDocument/2006/relationships/slideLayout"/><Relationship Id="rId15" Target="../theme/theme4.xml" Type="http://schemas.openxmlformats.org/officeDocument/2006/relationships/theme"/><Relationship Id="rId2" Target="../slideLayouts/slideLayout38.xml" Type="http://schemas.openxmlformats.org/officeDocument/2006/relationships/slideLayout"/><Relationship Id="rId3" Target="../slideLayouts/slideLayout39.xml" Type="http://schemas.openxmlformats.org/officeDocument/2006/relationships/slideLayout"/><Relationship Id="rId4" Target="../slideLayouts/slideLayout40.xml" Type="http://schemas.openxmlformats.org/officeDocument/2006/relationships/slideLayout"/><Relationship Id="rId5" Target="../slideLayouts/slideLayout41.xml" Type="http://schemas.openxmlformats.org/officeDocument/2006/relationships/slideLayout"/><Relationship Id="rId6" Target="../slideLayouts/slideLayout42.xml" Type="http://schemas.openxmlformats.org/officeDocument/2006/relationships/slideLayout"/><Relationship Id="rId7" Target="../slideLayouts/slideLayout43.xml" Type="http://schemas.openxmlformats.org/officeDocument/2006/relationships/slideLayout"/><Relationship Id="rId8" Target="../slideLayouts/slideLayout44.xml" Type="http://schemas.openxmlformats.org/officeDocument/2006/relationships/slideLayout"/><Relationship Id="rId9" Target="../slideLayouts/slideLayout45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154450"/>
            <a:ext cx="8915400" cy="705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978182"/>
            <a:ext cx="8915400" cy="51479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08CDBAA-3992-499A-89FC-D2C1FA8C06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E8CAD28E-FA2C-4319-BEAF-CE974CE66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360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81" r:id="rId9"/>
    <p:sldLayoutId id="2147483670" r:id="rId10"/>
    <p:sldLayoutId id="2147483671" r:id="rId11"/>
    <p:sldLayoutId id="2147483714" r:id="rId12"/>
  </p:sldLayoutIdLst>
  <p:hf hdr="0" ftr="0" dt="0"/>
  <p:txStyles>
    <p:titleStyle>
      <a:lvl1pPr algn="ctr" defTabSz="457198" rtl="0" eaLnBrk="1" latinLnBrk="0" hangingPunct="1">
        <a:spcBef>
          <a:spcPct val="0"/>
        </a:spcBef>
        <a:buNone/>
        <a:defRPr kumimoji="1" sz="28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342898" indent="-342898" algn="l" defTabSz="457198" rtl="0" eaLnBrk="1" latinLnBrk="0" hangingPunct="1">
        <a:spcBef>
          <a:spcPct val="20000"/>
        </a:spcBef>
        <a:buFont typeface="Wingdings" panose="05000000000000000000" pitchFamily="2" charset="2"/>
        <a:buChar char="n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742946" indent="-285748" algn="l" defTabSz="457198" rtl="0" eaLnBrk="1" latinLnBrk="0" hangingPunct="1">
        <a:spcBef>
          <a:spcPct val="20000"/>
        </a:spcBef>
        <a:buFont typeface="Wingdings" panose="05000000000000000000" pitchFamily="2" charset="2"/>
        <a:buChar char="p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2993" indent="-228598" algn="l" defTabSz="457198" rtl="0" eaLnBrk="1" latinLnBrk="0" hangingPunct="1">
        <a:spcBef>
          <a:spcPct val="20000"/>
        </a:spcBef>
        <a:buFont typeface="Wingdings" panose="05000000000000000000" pitchFamily="2" charset="2"/>
        <a:buChar char="Ø"/>
        <a:defRPr kumimoji="1" sz="1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191" indent="-228598" algn="l" defTabSz="457198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388" indent="-228598" algn="l" defTabSz="457198" rtl="0" eaLnBrk="1" latinLnBrk="0" hangingPunct="1">
        <a:spcBef>
          <a:spcPct val="20000"/>
        </a:spcBef>
        <a:buFont typeface="Arial" panose="020B0604020202020204" pitchFamily="34" charset="0"/>
        <a:buChar char="-"/>
        <a:defRPr kumimoji="1" sz="1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585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154450"/>
            <a:ext cx="8915400" cy="705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978182"/>
            <a:ext cx="8915400" cy="51479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08CDBAA-3992-499A-89FC-D2C1FA8C06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28363" y="6356353"/>
            <a:ext cx="790747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BFAEF0B8-19D9-A142-B85E-504DAFADF8C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63C760E-2AAD-43E5-96DE-BDC70D19B9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495769"/>
            <a:ext cx="608263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©TECH CONSI</a:t>
            </a:r>
            <a:r>
              <a:rPr lang="ja-JP" altLang="en-US" dirty="0"/>
              <a:t>ガイドライン</a:t>
            </a:r>
            <a:r>
              <a:rPr lang="en-US" altLang="ja-JP" dirty="0"/>
              <a:t>IE Inc.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3184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2" r:id="rId9"/>
    <p:sldLayoutId id="2147483683" r:id="rId10"/>
  </p:sldLayoutIdLst>
  <p:hf hdr="0" ftr="0" dt="0"/>
  <p:txStyles>
    <p:titleStyle>
      <a:lvl1pPr algn="ctr" defTabSz="457198" rtl="0" eaLnBrk="1" latinLnBrk="0" hangingPunct="1">
        <a:spcBef>
          <a:spcPct val="0"/>
        </a:spcBef>
        <a:buNone/>
        <a:defRPr kumimoji="1" sz="28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342898" indent="-342898" algn="l" defTabSz="457198" rtl="0" eaLnBrk="1" latinLnBrk="0" hangingPunct="1">
        <a:spcBef>
          <a:spcPct val="20000"/>
        </a:spcBef>
        <a:buFont typeface="Wingdings" panose="05000000000000000000" pitchFamily="2" charset="2"/>
        <a:buChar char="n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742946" indent="-285748" algn="l" defTabSz="457198" rtl="0" eaLnBrk="1" latinLnBrk="0" hangingPunct="1">
        <a:spcBef>
          <a:spcPct val="20000"/>
        </a:spcBef>
        <a:buFont typeface="Wingdings" panose="05000000000000000000" pitchFamily="2" charset="2"/>
        <a:buChar char="p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2993" indent="-228598" algn="l" defTabSz="457198" rtl="0" eaLnBrk="1" latinLnBrk="0" hangingPunct="1">
        <a:spcBef>
          <a:spcPct val="20000"/>
        </a:spcBef>
        <a:buFont typeface="Wingdings" panose="05000000000000000000" pitchFamily="2" charset="2"/>
        <a:buChar char="Ø"/>
        <a:defRPr kumimoji="1" sz="1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191" indent="-228598" algn="l" defTabSz="457198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388" indent="-228598" algn="l" defTabSz="457198" rtl="0" eaLnBrk="1" latinLnBrk="0" hangingPunct="1">
        <a:spcBef>
          <a:spcPct val="20000"/>
        </a:spcBef>
        <a:buFont typeface="Arial" panose="020B0604020202020204" pitchFamily="34" charset="0"/>
        <a:buChar char="-"/>
        <a:defRPr kumimoji="1" sz="1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585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44463" y="126206"/>
            <a:ext cx="7231034" cy="477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3B59521-3B6A-4E47-BA0E-9D3A27B0E4F0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753254" y="658700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u="none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0" y="628659"/>
            <a:ext cx="9906000" cy="0"/>
          </a:xfrm>
          <a:prstGeom prst="line">
            <a:avLst/>
          </a:prstGeom>
          <a:ln w="444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 userDrawn="1"/>
        </p:nvCxnSpPr>
        <p:spPr>
          <a:xfrm>
            <a:off x="0" y="692159"/>
            <a:ext cx="9906000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72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44463" y="126206"/>
            <a:ext cx="7231034" cy="477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3B59521-3B6A-4E47-BA0E-9D3A27B0E4F0}" type="datetime1">
              <a:rPr lang="ja-JP" altLang="en-US" smtClean="0"/>
              <a:pPr/>
              <a:t>2026/3/31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753254" y="658700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u="none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E4C18ABC-9B3A-494A-9894-3B3B791ACBB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0" y="628659"/>
            <a:ext cx="9906000" cy="0"/>
          </a:xfrm>
          <a:prstGeom prst="line">
            <a:avLst/>
          </a:prstGeom>
          <a:ln w="444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 userDrawn="1"/>
        </p:nvCxnSpPr>
        <p:spPr>
          <a:xfrm>
            <a:off x="0" y="692159"/>
            <a:ext cx="9906000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75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6">
            <a:extLst>
              <a:ext uri="{FF2B5EF4-FFF2-40B4-BE49-F238E27FC236}">
                <a16:creationId xmlns:a16="http://schemas.microsoft.com/office/drawing/2014/main" id="{240BDEC9-36AD-4C70-7594-A61B338B43E0}"/>
              </a:ext>
            </a:extLst>
          </p:cNvPr>
          <p:cNvSpPr txBox="1"/>
          <p:nvPr/>
        </p:nvSpPr>
        <p:spPr>
          <a:xfrm>
            <a:off x="133815" y="2468137"/>
            <a:ext cx="9627219" cy="12638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ja-JP" altLang="en-US" sz="2800" b="1" dirty="0">
                <a:solidFill>
                  <a:srgbClr val="B3A02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（研究プロジェクト名）</a:t>
            </a:r>
            <a:r>
              <a:rPr lang="ja-JP" altLang="en-US" sz="2800" b="1">
                <a:solidFill>
                  <a:srgbClr val="B3A02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に関する仮説の</a:t>
            </a:r>
            <a:r>
              <a:rPr lang="ja-JP" altLang="en-US" sz="2800" b="1" dirty="0">
                <a:solidFill>
                  <a:srgbClr val="B3A02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ご提案</a:t>
            </a:r>
            <a:endParaRPr lang="en-US" sz="2800" dirty="0">
              <a:solidFill>
                <a:srgbClr val="B3A02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字幕 9">
            <a:extLst>
              <a:ext uri="{FF2B5EF4-FFF2-40B4-BE49-F238E27FC236}">
                <a16:creationId xmlns:a16="http://schemas.microsoft.com/office/drawing/2014/main" id="{2A62B49D-E341-97AD-3499-5AE42C2D2E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SzPts val="2000"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年月日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lvl="0" indent="0">
              <a:spcBef>
                <a:spcPts val="0"/>
              </a:spcBef>
              <a:buSzPts val="2000"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（大学名・研究室名）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Google Shape;146;p1">
            <a:extLst>
              <a:ext uri="{FF2B5EF4-FFF2-40B4-BE49-F238E27FC236}">
                <a16:creationId xmlns:a16="http://schemas.microsoft.com/office/drawing/2014/main" id="{BF5E9295-27CC-FF30-3ABB-2B43533A3E7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157135" y="269876"/>
            <a:ext cx="5082117" cy="533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ja-JP" altLang="en-US" dirty="0">
                <a:solidFill>
                  <a:schemeClr val="lt1"/>
                </a:solidFill>
              </a:rPr>
              <a:t>（提案先企業名）</a:t>
            </a:r>
            <a:r>
              <a:rPr lang="ja-JP" altLang="en-US" dirty="0">
                <a:solidFill>
                  <a:schemeClr val="l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dirty="0">
                <a:solidFill>
                  <a:schemeClr val="l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御中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6"/>
          <p:cNvSpPr/>
          <p:nvPr/>
        </p:nvSpPr>
        <p:spPr>
          <a:xfrm>
            <a:off x="294310" y="6186334"/>
            <a:ext cx="9304852" cy="448412"/>
          </a:xfrm>
          <a:prstGeom prst="roundRect">
            <a:avLst>
              <a:gd name="adj" fmla="val 16667"/>
            </a:avLst>
          </a:prstGeom>
          <a:solidFill>
            <a:srgbClr val="F5F1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ja-JP" altLang="en-US" sz="1600" b="1" dirty="0">
                <a:solidFill>
                  <a:srgbClr val="3F3F3F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Arial"/>
              </a:rPr>
              <a:t>実証済みの＊＊を礎に、私たちは＊＊に向けた共同開発を開始する体制を整えております</a:t>
            </a:r>
            <a:endParaRPr lang="en-US" altLang="ja-JP" sz="1600" b="1" dirty="0">
              <a:solidFill>
                <a:srgbClr val="3F3F3F"/>
              </a:solidFill>
              <a:latin typeface="Meiryo UI" panose="020B0604030504040204" pitchFamily="50" charset="-128"/>
              <a:ea typeface="Meiryo UI" panose="020B0604030504040204" pitchFamily="50" charset="-128"/>
              <a:sym typeface="Arial"/>
            </a:endParaRPr>
          </a:p>
        </p:txBody>
      </p:sp>
      <p:sp>
        <p:nvSpPr>
          <p:cNvPr id="223" name="Google Shape;223;p6"/>
          <p:cNvSpPr txBox="1"/>
          <p:nvPr/>
        </p:nvSpPr>
        <p:spPr>
          <a:xfrm>
            <a:off x="228600" y="0"/>
            <a:ext cx="9448800" cy="859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95E19"/>
              </a:buClr>
              <a:buSzPts val="2400"/>
              <a:buFont typeface="Arial"/>
              <a:buNone/>
            </a:pPr>
            <a:r>
              <a:rPr lang="ja-JP" altLang="en-US" sz="2400" b="1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Arial"/>
              </a:rPr>
              <a:t>エグゼクティブサマリー</a:t>
            </a:r>
            <a:endParaRPr lang="en-US" altLang="ja-JP" sz="2400" b="1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  <a:sym typeface="Arial"/>
            </a:endParaRPr>
          </a:p>
        </p:txBody>
      </p:sp>
      <p:sp>
        <p:nvSpPr>
          <p:cNvPr id="3" name="スライド番号プレースホルダ 3">
            <a:extLst>
              <a:ext uri="{FF2B5EF4-FFF2-40B4-BE49-F238E27FC236}">
                <a16:creationId xmlns:a16="http://schemas.microsoft.com/office/drawing/2014/main" id="{A5F11489-CEE2-1A1E-272D-F035A7BE3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5253" y="6420633"/>
            <a:ext cx="790747" cy="365125"/>
          </a:xfrm>
        </p:spPr>
        <p:txBody>
          <a:bodyPr anchor="b"/>
          <a:lstStyle/>
          <a:p>
            <a:pPr algn="r"/>
            <a:fld id="{BFAEF0B8-19D9-A142-B85E-504DAFADF8C7}" type="slidenum">
              <a:rPr lang="ja-JP" altLang="en-US" sz="11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 algn="r"/>
              <a:t>1</a:t>
            </a:fld>
            <a:endParaRPr lang="ja-JP" alt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4534FC6F-BE15-BFC8-E933-5382D3D20D12}"/>
              </a:ext>
            </a:extLst>
          </p:cNvPr>
          <p:cNvSpPr txBox="1"/>
          <p:nvPr/>
        </p:nvSpPr>
        <p:spPr>
          <a:xfrm>
            <a:off x="273000" y="987609"/>
            <a:ext cx="9360000" cy="360000"/>
          </a:xfrm>
          <a:prstGeom prst="roundRect">
            <a:avLst/>
          </a:prstGeom>
          <a:solidFill>
            <a:srgbClr val="B3A02B"/>
          </a:solidFill>
          <a:ln/>
        </p:spPr>
        <p:txBody>
          <a:bodyPr wrap="square" lIns="72000" tIns="0" rIns="72000" bIns="0" rtlCol="0" anchor="ctr"/>
          <a:lstStyle/>
          <a:p>
            <a:pPr marL="0" indent="0">
              <a:buNone/>
            </a:pPr>
            <a:r>
              <a:rPr lang="ja-JP" altLang="en-US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背景と目的</a:t>
            </a:r>
            <a:endParaRPr 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E9070315-43ED-9453-234B-0053135FFFE9}"/>
              </a:ext>
            </a:extLst>
          </p:cNvPr>
          <p:cNvSpPr txBox="1"/>
          <p:nvPr/>
        </p:nvSpPr>
        <p:spPr>
          <a:xfrm>
            <a:off x="321839" y="1462039"/>
            <a:ext cx="2880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研究分野</a:t>
            </a:r>
            <a:endParaRPr lang="en-US" sz="1200" b="1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Shape 8">
            <a:extLst>
              <a:ext uri="{FF2B5EF4-FFF2-40B4-BE49-F238E27FC236}">
                <a16:creationId xmlns:a16="http://schemas.microsoft.com/office/drawing/2014/main" id="{30385105-3BB8-6030-A091-1A4869A68509}"/>
              </a:ext>
            </a:extLst>
          </p:cNvPr>
          <p:cNvSpPr/>
          <p:nvPr/>
        </p:nvSpPr>
        <p:spPr>
          <a:xfrm>
            <a:off x="402863" y="1715328"/>
            <a:ext cx="4176000" cy="285293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9">
            <a:extLst>
              <a:ext uri="{FF2B5EF4-FFF2-40B4-BE49-F238E27FC236}">
                <a16:creationId xmlns:a16="http://schemas.microsoft.com/office/drawing/2014/main" id="{F509E461-AD38-48A4-085F-A8C9D2E54F13}"/>
              </a:ext>
            </a:extLst>
          </p:cNvPr>
          <p:cNvSpPr/>
          <p:nvPr/>
        </p:nvSpPr>
        <p:spPr>
          <a:xfrm>
            <a:off x="402863" y="2043514"/>
            <a:ext cx="4320000" cy="9144"/>
          </a:xfrm>
          <a:prstGeom prst="rect">
            <a:avLst/>
          </a:prstGeom>
          <a:solidFill>
            <a:srgbClr val="B3A02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1">
            <a:extLst>
              <a:ext uri="{FF2B5EF4-FFF2-40B4-BE49-F238E27FC236}">
                <a16:creationId xmlns:a16="http://schemas.microsoft.com/office/drawing/2014/main" id="{45C4992A-F86A-4318-3F15-C030982F4B86}"/>
              </a:ext>
            </a:extLst>
          </p:cNvPr>
          <p:cNvSpPr txBox="1"/>
          <p:nvPr/>
        </p:nvSpPr>
        <p:spPr>
          <a:xfrm>
            <a:off x="5083559" y="1462039"/>
            <a:ext cx="2880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連携の目的</a:t>
            </a:r>
            <a:endParaRPr lang="en-US" sz="1200" b="1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Shape 12">
            <a:extLst>
              <a:ext uri="{FF2B5EF4-FFF2-40B4-BE49-F238E27FC236}">
                <a16:creationId xmlns:a16="http://schemas.microsoft.com/office/drawing/2014/main" id="{71CC9A1F-EE87-D680-D224-622CE8563199}"/>
              </a:ext>
            </a:extLst>
          </p:cNvPr>
          <p:cNvSpPr/>
          <p:nvPr/>
        </p:nvSpPr>
        <p:spPr>
          <a:xfrm>
            <a:off x="5148801" y="1715328"/>
            <a:ext cx="4176000" cy="285293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3">
            <a:extLst>
              <a:ext uri="{FF2B5EF4-FFF2-40B4-BE49-F238E27FC236}">
                <a16:creationId xmlns:a16="http://schemas.microsoft.com/office/drawing/2014/main" id="{5DD627A7-B6C7-EAF1-D190-7E0359CA1978}"/>
              </a:ext>
            </a:extLst>
          </p:cNvPr>
          <p:cNvSpPr/>
          <p:nvPr/>
        </p:nvSpPr>
        <p:spPr>
          <a:xfrm>
            <a:off x="5148801" y="2043514"/>
            <a:ext cx="4320000" cy="9144"/>
          </a:xfrm>
          <a:prstGeom prst="rect">
            <a:avLst/>
          </a:prstGeom>
          <a:solidFill>
            <a:srgbClr val="B3A02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5">
            <a:extLst>
              <a:ext uri="{FF2B5EF4-FFF2-40B4-BE49-F238E27FC236}">
                <a16:creationId xmlns:a16="http://schemas.microsoft.com/office/drawing/2014/main" id="{CDAC5180-371D-6DB6-CE4F-B827CCDC90F6}"/>
              </a:ext>
            </a:extLst>
          </p:cNvPr>
          <p:cNvSpPr txBox="1"/>
          <p:nvPr/>
        </p:nvSpPr>
        <p:spPr>
          <a:xfrm>
            <a:off x="321840" y="2147518"/>
            <a:ext cx="2880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コア技術</a:t>
            </a:r>
            <a:endParaRPr lang="en-US" sz="1200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Shape 16">
            <a:extLst>
              <a:ext uri="{FF2B5EF4-FFF2-40B4-BE49-F238E27FC236}">
                <a16:creationId xmlns:a16="http://schemas.microsoft.com/office/drawing/2014/main" id="{1D3578C7-DADD-07A3-4798-F1E3BE46F738}"/>
              </a:ext>
            </a:extLst>
          </p:cNvPr>
          <p:cNvSpPr/>
          <p:nvPr/>
        </p:nvSpPr>
        <p:spPr>
          <a:xfrm>
            <a:off x="402863" y="2347855"/>
            <a:ext cx="4176000" cy="285293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2" name="Shape 17">
            <a:extLst>
              <a:ext uri="{FF2B5EF4-FFF2-40B4-BE49-F238E27FC236}">
                <a16:creationId xmlns:a16="http://schemas.microsoft.com/office/drawing/2014/main" id="{D99F7CAD-7E5B-B98F-37FB-124539E8A4C4}"/>
              </a:ext>
            </a:extLst>
          </p:cNvPr>
          <p:cNvSpPr/>
          <p:nvPr/>
        </p:nvSpPr>
        <p:spPr>
          <a:xfrm>
            <a:off x="402863" y="2735514"/>
            <a:ext cx="4320000" cy="9144"/>
          </a:xfrm>
          <a:prstGeom prst="rect">
            <a:avLst/>
          </a:prstGeom>
          <a:solidFill>
            <a:srgbClr val="B3A02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19">
            <a:extLst>
              <a:ext uri="{FF2B5EF4-FFF2-40B4-BE49-F238E27FC236}">
                <a16:creationId xmlns:a16="http://schemas.microsoft.com/office/drawing/2014/main" id="{6BE3E360-D1F1-A586-B721-FD4C4E6744CF}"/>
              </a:ext>
            </a:extLst>
          </p:cNvPr>
          <p:cNvSpPr txBox="1"/>
          <p:nvPr/>
        </p:nvSpPr>
        <p:spPr>
          <a:xfrm>
            <a:off x="5083559" y="2147518"/>
            <a:ext cx="2880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ターゲット応用領域</a:t>
            </a:r>
            <a:endParaRPr lang="en-US" sz="1200" b="1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Shape 20">
            <a:extLst>
              <a:ext uri="{FF2B5EF4-FFF2-40B4-BE49-F238E27FC236}">
                <a16:creationId xmlns:a16="http://schemas.microsoft.com/office/drawing/2014/main" id="{12B3C01B-78E4-1581-1D44-C5FDF1F98CAB}"/>
              </a:ext>
            </a:extLst>
          </p:cNvPr>
          <p:cNvSpPr/>
          <p:nvPr/>
        </p:nvSpPr>
        <p:spPr>
          <a:xfrm>
            <a:off x="5148801" y="2347855"/>
            <a:ext cx="4176000" cy="285293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21">
            <a:extLst>
              <a:ext uri="{FF2B5EF4-FFF2-40B4-BE49-F238E27FC236}">
                <a16:creationId xmlns:a16="http://schemas.microsoft.com/office/drawing/2014/main" id="{CB081EA9-554A-A609-31B4-5C91BFE2A0CA}"/>
              </a:ext>
            </a:extLst>
          </p:cNvPr>
          <p:cNvSpPr/>
          <p:nvPr/>
        </p:nvSpPr>
        <p:spPr>
          <a:xfrm>
            <a:off x="5148801" y="2735514"/>
            <a:ext cx="4320000" cy="9144"/>
          </a:xfrm>
          <a:prstGeom prst="rect">
            <a:avLst/>
          </a:prstGeom>
          <a:solidFill>
            <a:srgbClr val="B3A02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2" name="Shape 28">
            <a:extLst>
              <a:ext uri="{FF2B5EF4-FFF2-40B4-BE49-F238E27FC236}">
                <a16:creationId xmlns:a16="http://schemas.microsoft.com/office/drawing/2014/main" id="{6BF0F550-07FA-5186-7302-2E280F6EE73C}"/>
              </a:ext>
            </a:extLst>
          </p:cNvPr>
          <p:cNvSpPr/>
          <p:nvPr/>
        </p:nvSpPr>
        <p:spPr>
          <a:xfrm>
            <a:off x="302182" y="3354315"/>
            <a:ext cx="2880000" cy="2700000"/>
          </a:xfrm>
          <a:prstGeom prst="roundRect">
            <a:avLst>
              <a:gd name="adj" fmla="val 1136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  <a:prstDash val="solid"/>
          </a:ln>
          <a:effectLst>
            <a:outerShdw blurRad="63500" dist="381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 dirty="0"/>
          </a:p>
        </p:txBody>
      </p:sp>
      <p:sp>
        <p:nvSpPr>
          <p:cNvPr id="40" name="Text 34">
            <a:extLst>
              <a:ext uri="{FF2B5EF4-FFF2-40B4-BE49-F238E27FC236}">
                <a16:creationId xmlns:a16="http://schemas.microsoft.com/office/drawing/2014/main" id="{61F19A54-90FD-FE60-18A3-3E522C6F2C17}"/>
              </a:ext>
            </a:extLst>
          </p:cNvPr>
          <p:cNvSpPr txBox="1"/>
          <p:nvPr/>
        </p:nvSpPr>
        <p:spPr>
          <a:xfrm>
            <a:off x="425626" y="3762422"/>
            <a:ext cx="2592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従来技術の限界：</a:t>
            </a:r>
            <a:endParaRPr 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Shape 38">
            <a:extLst>
              <a:ext uri="{FF2B5EF4-FFF2-40B4-BE49-F238E27FC236}">
                <a16:creationId xmlns:a16="http://schemas.microsoft.com/office/drawing/2014/main" id="{8741DF4A-762E-C9E3-103B-2FADD90946F3}"/>
              </a:ext>
            </a:extLst>
          </p:cNvPr>
          <p:cNvSpPr/>
          <p:nvPr/>
        </p:nvSpPr>
        <p:spPr>
          <a:xfrm>
            <a:off x="3503140" y="3354315"/>
            <a:ext cx="2880000" cy="2700000"/>
          </a:xfrm>
          <a:prstGeom prst="roundRect">
            <a:avLst>
              <a:gd name="adj" fmla="val 1136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  <a:prstDash val="solid"/>
          </a:ln>
          <a:effectLst>
            <a:outerShdw blurRad="63500" dist="381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52" name="Text 44">
            <a:extLst>
              <a:ext uri="{FF2B5EF4-FFF2-40B4-BE49-F238E27FC236}">
                <a16:creationId xmlns:a16="http://schemas.microsoft.com/office/drawing/2014/main" id="{2E6A8983-2767-D10E-4FE2-1B0348270438}"/>
              </a:ext>
            </a:extLst>
          </p:cNvPr>
          <p:cNvSpPr txBox="1"/>
          <p:nvPr/>
        </p:nvSpPr>
        <p:spPr>
          <a:xfrm>
            <a:off x="3626584" y="3762422"/>
            <a:ext cx="2592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現在の研究で達成した改善点：</a:t>
            </a:r>
            <a:endParaRPr 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Shape 48">
            <a:extLst>
              <a:ext uri="{FF2B5EF4-FFF2-40B4-BE49-F238E27FC236}">
                <a16:creationId xmlns:a16="http://schemas.microsoft.com/office/drawing/2014/main" id="{3783AFEB-2657-FC0C-73E3-265FCE52F231}"/>
              </a:ext>
            </a:extLst>
          </p:cNvPr>
          <p:cNvSpPr/>
          <p:nvPr/>
        </p:nvSpPr>
        <p:spPr>
          <a:xfrm>
            <a:off x="6718966" y="3354315"/>
            <a:ext cx="2880000" cy="2700000"/>
          </a:xfrm>
          <a:prstGeom prst="roundRect">
            <a:avLst>
              <a:gd name="adj" fmla="val 1136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  <a:prstDash val="solid"/>
          </a:ln>
          <a:effectLst>
            <a:outerShdw blurRad="63500" dist="381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92" name="Text 54">
            <a:extLst>
              <a:ext uri="{FF2B5EF4-FFF2-40B4-BE49-F238E27FC236}">
                <a16:creationId xmlns:a16="http://schemas.microsoft.com/office/drawing/2014/main" id="{99BBD322-81B9-BE65-0D83-DA7B462E2C11}"/>
              </a:ext>
            </a:extLst>
          </p:cNvPr>
          <p:cNvSpPr txBox="1"/>
          <p:nvPr/>
        </p:nvSpPr>
        <p:spPr>
          <a:xfrm>
            <a:off x="6843324" y="3762422"/>
            <a:ext cx="2592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最終的な目標と競争優位性：</a:t>
            </a:r>
            <a:endParaRPr 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3" name="Text 5">
            <a:extLst>
              <a:ext uri="{FF2B5EF4-FFF2-40B4-BE49-F238E27FC236}">
                <a16:creationId xmlns:a16="http://schemas.microsoft.com/office/drawing/2014/main" id="{B2D386AE-A411-F52F-792D-FE13E29BDA69}"/>
              </a:ext>
            </a:extLst>
          </p:cNvPr>
          <p:cNvSpPr txBox="1"/>
          <p:nvPr/>
        </p:nvSpPr>
        <p:spPr>
          <a:xfrm>
            <a:off x="266877" y="2909229"/>
            <a:ext cx="9360000" cy="360000"/>
          </a:xfrm>
          <a:prstGeom prst="roundRect">
            <a:avLst/>
          </a:prstGeom>
          <a:solidFill>
            <a:srgbClr val="B3A02B"/>
          </a:solidFill>
          <a:ln/>
        </p:spPr>
        <p:txBody>
          <a:bodyPr wrap="square" lIns="72000" tIns="0" rIns="72000" bIns="0" rtlCol="0" anchor="ctr"/>
          <a:lstStyle/>
          <a:p>
            <a:r>
              <a:rPr lang="ja-JP" altLang="en-US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技術の概要と進化の過程</a:t>
            </a:r>
            <a:endParaRPr 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4" name="Text 5">
            <a:extLst>
              <a:ext uri="{FF2B5EF4-FFF2-40B4-BE49-F238E27FC236}">
                <a16:creationId xmlns:a16="http://schemas.microsoft.com/office/drawing/2014/main" id="{8912150F-AE0B-28EC-6255-FD47145EC4E9}"/>
              </a:ext>
            </a:extLst>
          </p:cNvPr>
          <p:cNvSpPr txBox="1"/>
          <p:nvPr/>
        </p:nvSpPr>
        <p:spPr>
          <a:xfrm>
            <a:off x="294309" y="3348311"/>
            <a:ext cx="2880000" cy="317925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 wrap="square" lIns="0" tIns="0" rIns="0" bIns="0" rtlCol="0" anchor="ctr"/>
          <a:lstStyle/>
          <a:p>
            <a:pPr algn="ctr"/>
            <a:r>
              <a:rPr lang="ja-JP" altLang="en-US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過去</a:t>
            </a:r>
            <a:endParaRPr lang="en-US" altLang="ja-JP" sz="1400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  <a:cs typeface="Noto Sans JP" pitchFamily="34" charset="-120"/>
            </a:endParaRPr>
          </a:p>
        </p:txBody>
      </p:sp>
      <p:sp>
        <p:nvSpPr>
          <p:cNvPr id="205" name="Text 5">
            <a:extLst>
              <a:ext uri="{FF2B5EF4-FFF2-40B4-BE49-F238E27FC236}">
                <a16:creationId xmlns:a16="http://schemas.microsoft.com/office/drawing/2014/main" id="{8562ED79-3D63-C740-03B2-9B831AD35198}"/>
              </a:ext>
            </a:extLst>
          </p:cNvPr>
          <p:cNvSpPr txBox="1"/>
          <p:nvPr/>
        </p:nvSpPr>
        <p:spPr>
          <a:xfrm>
            <a:off x="3508842" y="3348311"/>
            <a:ext cx="2880000" cy="317925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 wrap="square" lIns="0" tIns="0" rIns="0" bIns="0" rtlCol="0" anchor="ctr"/>
          <a:lstStyle/>
          <a:p>
            <a:pPr algn="ctr"/>
            <a:r>
              <a:rPr lang="ja-JP" altLang="en-US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現在</a:t>
            </a:r>
            <a:endParaRPr 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6" name="Text 5">
            <a:extLst>
              <a:ext uri="{FF2B5EF4-FFF2-40B4-BE49-F238E27FC236}">
                <a16:creationId xmlns:a16="http://schemas.microsoft.com/office/drawing/2014/main" id="{15532DF4-552C-7B0A-2A14-E3817A499F76}"/>
              </a:ext>
            </a:extLst>
          </p:cNvPr>
          <p:cNvSpPr txBox="1"/>
          <p:nvPr/>
        </p:nvSpPr>
        <p:spPr>
          <a:xfrm>
            <a:off x="6719162" y="3348311"/>
            <a:ext cx="2880000" cy="317925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 wrap="square" lIns="0" tIns="0" rIns="0" bIns="0" rtlCol="0" anchor="ctr"/>
          <a:lstStyle/>
          <a:p>
            <a:pPr algn="ctr"/>
            <a:r>
              <a:rPr lang="ja-JP" altLang="en-US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未来</a:t>
            </a:r>
            <a:endParaRPr lang="en-US" altLang="ja-JP" sz="1400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  <a:cs typeface="Noto Sans JP" pitchFamily="34" charset="-120"/>
            </a:endParaRPr>
          </a:p>
        </p:txBody>
      </p:sp>
      <p:sp>
        <p:nvSpPr>
          <p:cNvPr id="2" name="四角形吹き出し 7">
            <a:extLst>
              <a:ext uri="{FF2B5EF4-FFF2-40B4-BE49-F238E27FC236}">
                <a16:creationId xmlns:a16="http://schemas.microsoft.com/office/drawing/2014/main" id="{B7D7F992-FC04-8C42-6D4F-7D45A9763B42}"/>
              </a:ext>
            </a:extLst>
          </p:cNvPr>
          <p:cNvSpPr/>
          <p:nvPr/>
        </p:nvSpPr>
        <p:spPr bwMode="auto">
          <a:xfrm>
            <a:off x="6796650" y="175350"/>
            <a:ext cx="2827866" cy="1583703"/>
          </a:xfrm>
          <a:prstGeom prst="rect">
            <a:avLst/>
          </a:prstGeom>
          <a:solidFill>
            <a:srgbClr val="F5F0D3"/>
          </a:solidFill>
          <a:ln w="31750" cap="flat" cmpd="sng" algn="ctr">
            <a:solidFill>
              <a:srgbClr val="695E19"/>
            </a:solidFill>
            <a:prstDash val="solid"/>
            <a:round/>
            <a:headEnd type="none" w="med" len="med"/>
            <a:tailEnd type="oval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000" tIns="108000" rIns="90000" bIns="10800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 typeface="Wingdings" panose="05000000000000000000" pitchFamily="2" charset="2"/>
              <a:buChar char="n"/>
              <a:tabLst/>
            </a:pPr>
            <a:r>
              <a:rPr kumimoji="0" lang="ja-JP" altLang="en-US" sz="1400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研究シーズの核心が一目で伝わるよう、背景・技術の進化・連携の意義を簡潔に整理する。</a:t>
            </a:r>
            <a:endParaRPr kumimoji="0" lang="en-US" altLang="ja-JP" sz="1400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 typeface="Wingdings" panose="05000000000000000000" pitchFamily="2" charset="2"/>
              <a:buChar char="n"/>
              <a:tabLst/>
            </a:pPr>
            <a:r>
              <a:rPr kumimoji="0" lang="ja-JP" altLang="en-US" sz="1400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相手企業が「自社との接点」を直感的に把握できる構成を意識してまとめる。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>
          <a:extLst>
            <a:ext uri="{FF2B5EF4-FFF2-40B4-BE49-F238E27FC236}">
              <a16:creationId xmlns:a16="http://schemas.microsoft.com/office/drawing/2014/main" id="{704EEA45-708C-2275-4913-7B97FFC36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6">
            <a:extLst>
              <a:ext uri="{FF2B5EF4-FFF2-40B4-BE49-F238E27FC236}">
                <a16:creationId xmlns:a16="http://schemas.microsoft.com/office/drawing/2014/main" id="{95E9C3BE-879A-562D-1457-987A3B7AAE71}"/>
              </a:ext>
            </a:extLst>
          </p:cNvPr>
          <p:cNvSpPr txBox="1"/>
          <p:nvPr/>
        </p:nvSpPr>
        <p:spPr>
          <a:xfrm>
            <a:off x="228600" y="0"/>
            <a:ext cx="9448800" cy="859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95E19"/>
              </a:buClr>
              <a:buSzPts val="2400"/>
              <a:buFont typeface="Arial"/>
              <a:buNone/>
            </a:pPr>
            <a:r>
              <a:rPr lang="ja-JP" altLang="en-US" sz="2400" b="1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Arial"/>
              </a:rPr>
              <a:t>コア技術の紹介</a:t>
            </a:r>
            <a:endParaRPr lang="en-US" altLang="ja-JP" sz="2400" b="1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  <a:sym typeface="Arial"/>
            </a:endParaRPr>
          </a:p>
        </p:txBody>
      </p:sp>
      <p:sp>
        <p:nvSpPr>
          <p:cNvPr id="5" name="Shape 6">
            <a:extLst>
              <a:ext uri="{FF2B5EF4-FFF2-40B4-BE49-F238E27FC236}">
                <a16:creationId xmlns:a16="http://schemas.microsoft.com/office/drawing/2014/main" id="{FF724E1D-1F4D-2D1E-E222-D23317E6B6B0}"/>
              </a:ext>
            </a:extLst>
          </p:cNvPr>
          <p:cNvSpPr/>
          <p:nvPr/>
        </p:nvSpPr>
        <p:spPr>
          <a:xfrm>
            <a:off x="279079" y="1005897"/>
            <a:ext cx="4572000" cy="504959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  <a:prstDash val="solid"/>
          </a:ln>
          <a:effectLst>
            <a:outerShdw blurRad="63500" dist="381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Shape 7">
            <a:extLst>
              <a:ext uri="{FF2B5EF4-FFF2-40B4-BE49-F238E27FC236}">
                <a16:creationId xmlns:a16="http://schemas.microsoft.com/office/drawing/2014/main" id="{930613A6-07BB-070A-B486-AC716A3D6E5B}"/>
              </a:ext>
            </a:extLst>
          </p:cNvPr>
          <p:cNvSpPr/>
          <p:nvPr/>
        </p:nvSpPr>
        <p:spPr>
          <a:xfrm>
            <a:off x="477079" y="1472490"/>
            <a:ext cx="4140000" cy="1852570"/>
          </a:xfrm>
          <a:prstGeom prst="roundRect">
            <a:avLst>
              <a:gd name="adj" fmla="val 1587"/>
            </a:avLst>
          </a:prstGeom>
          <a:solidFill>
            <a:srgbClr val="FFFFFF"/>
          </a:solidFill>
          <a:ln w="25399">
            <a:solidFill>
              <a:schemeClr val="bg1">
                <a:lumMod val="85000"/>
              </a:scheme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3" name="Text 10">
            <a:extLst>
              <a:ext uri="{FF2B5EF4-FFF2-40B4-BE49-F238E27FC236}">
                <a16:creationId xmlns:a16="http://schemas.microsoft.com/office/drawing/2014/main" id="{836711BA-BCB3-0E65-7047-8059511269DB}"/>
              </a:ext>
            </a:extLst>
          </p:cNvPr>
          <p:cNvSpPr txBox="1"/>
          <p:nvPr/>
        </p:nvSpPr>
        <p:spPr>
          <a:xfrm>
            <a:off x="607704" y="1570811"/>
            <a:ext cx="180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技術図／模式図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7" name="Text 13">
            <a:extLst>
              <a:ext uri="{FF2B5EF4-FFF2-40B4-BE49-F238E27FC236}">
                <a16:creationId xmlns:a16="http://schemas.microsoft.com/office/drawing/2014/main" id="{80141212-1A41-2D5E-DC51-6F863EEF9213}"/>
              </a:ext>
            </a:extLst>
          </p:cNvPr>
          <p:cNvSpPr txBox="1"/>
          <p:nvPr/>
        </p:nvSpPr>
        <p:spPr>
          <a:xfrm>
            <a:off x="507413" y="3515859"/>
            <a:ext cx="288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主な特徴：</a:t>
            </a:r>
            <a:endParaRPr 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1" name="Shape 24">
            <a:extLst>
              <a:ext uri="{FF2B5EF4-FFF2-40B4-BE49-F238E27FC236}">
                <a16:creationId xmlns:a16="http://schemas.microsoft.com/office/drawing/2014/main" id="{ACBC270C-6F1F-64E3-754B-52546E0A644F}"/>
              </a:ext>
            </a:extLst>
          </p:cNvPr>
          <p:cNvSpPr/>
          <p:nvPr/>
        </p:nvSpPr>
        <p:spPr>
          <a:xfrm>
            <a:off x="5056260" y="1005897"/>
            <a:ext cx="4572000" cy="504959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  <a:prstDash val="solid"/>
          </a:ln>
          <a:effectLst>
            <a:outerShdw blurRad="63500" dist="381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12" name="Shape 25">
            <a:extLst>
              <a:ext uri="{FF2B5EF4-FFF2-40B4-BE49-F238E27FC236}">
                <a16:creationId xmlns:a16="http://schemas.microsoft.com/office/drawing/2014/main" id="{8DE65540-2341-8CF6-C90B-EC1A9621A7E8}"/>
              </a:ext>
            </a:extLst>
          </p:cNvPr>
          <p:cNvSpPr/>
          <p:nvPr/>
        </p:nvSpPr>
        <p:spPr>
          <a:xfrm>
            <a:off x="5254260" y="1472490"/>
            <a:ext cx="4140000" cy="1852570"/>
          </a:xfrm>
          <a:prstGeom prst="roundRect">
            <a:avLst>
              <a:gd name="adj" fmla="val 1587"/>
            </a:avLst>
          </a:prstGeom>
          <a:solidFill>
            <a:srgbClr val="FFFFFF"/>
          </a:solidFill>
          <a:ln w="25399">
            <a:solidFill>
              <a:schemeClr val="bg1">
                <a:lumMod val="85000"/>
              </a:scheme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17" name="Text 28">
            <a:extLst>
              <a:ext uri="{FF2B5EF4-FFF2-40B4-BE49-F238E27FC236}">
                <a16:creationId xmlns:a16="http://schemas.microsoft.com/office/drawing/2014/main" id="{9CB4D530-6DC9-319D-B24C-45E392E0B6AA}"/>
              </a:ext>
            </a:extLst>
          </p:cNvPr>
          <p:cNvSpPr txBox="1"/>
          <p:nvPr/>
        </p:nvSpPr>
        <p:spPr>
          <a:xfrm>
            <a:off x="5408608" y="1570811"/>
            <a:ext cx="1800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実験データ／グラフ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5" name="Text 33">
            <a:extLst>
              <a:ext uri="{FF2B5EF4-FFF2-40B4-BE49-F238E27FC236}">
                <a16:creationId xmlns:a16="http://schemas.microsoft.com/office/drawing/2014/main" id="{E80D31BF-911B-7184-1DB3-0CBF4EF3DFEA}"/>
              </a:ext>
            </a:extLst>
          </p:cNvPr>
          <p:cNvSpPr txBox="1"/>
          <p:nvPr/>
        </p:nvSpPr>
        <p:spPr>
          <a:xfrm>
            <a:off x="5270900" y="5102679"/>
            <a:ext cx="2880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受賞歴：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9" name="Text 36">
            <a:extLst>
              <a:ext uri="{FF2B5EF4-FFF2-40B4-BE49-F238E27FC236}">
                <a16:creationId xmlns:a16="http://schemas.microsoft.com/office/drawing/2014/main" id="{56C45659-6848-22AE-0519-69589B18548E}"/>
              </a:ext>
            </a:extLst>
          </p:cNvPr>
          <p:cNvSpPr txBox="1"/>
          <p:nvPr/>
        </p:nvSpPr>
        <p:spPr>
          <a:xfrm>
            <a:off x="5270900" y="4345279"/>
            <a:ext cx="2880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主要な特許：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6" name="Text 5">
            <a:extLst>
              <a:ext uri="{FF2B5EF4-FFF2-40B4-BE49-F238E27FC236}">
                <a16:creationId xmlns:a16="http://schemas.microsoft.com/office/drawing/2014/main" id="{03C437F0-3D9C-7A6A-A26E-CF657F310AF4}"/>
              </a:ext>
            </a:extLst>
          </p:cNvPr>
          <p:cNvSpPr txBox="1"/>
          <p:nvPr/>
        </p:nvSpPr>
        <p:spPr>
          <a:xfrm>
            <a:off x="279079" y="987609"/>
            <a:ext cx="4572000" cy="360000"/>
          </a:xfrm>
          <a:prstGeom prst="roundRect">
            <a:avLst/>
          </a:prstGeom>
          <a:solidFill>
            <a:srgbClr val="B3A02B"/>
          </a:solidFill>
          <a:ln/>
        </p:spPr>
        <p:txBody>
          <a:bodyPr wrap="square" lIns="72000" tIns="0" rIns="72000" bIns="0" rtlCol="0" anchor="ctr"/>
          <a:lstStyle/>
          <a:p>
            <a:pPr marL="0" indent="0">
              <a:buNone/>
            </a:pPr>
            <a:r>
              <a:rPr lang="ja-JP" altLang="en-US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コア技術</a:t>
            </a:r>
            <a:endParaRPr 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7" name="Text 5">
            <a:extLst>
              <a:ext uri="{FF2B5EF4-FFF2-40B4-BE49-F238E27FC236}">
                <a16:creationId xmlns:a16="http://schemas.microsoft.com/office/drawing/2014/main" id="{E4D310F4-322C-0665-8031-D921AAF9139C}"/>
              </a:ext>
            </a:extLst>
          </p:cNvPr>
          <p:cNvSpPr txBox="1"/>
          <p:nvPr/>
        </p:nvSpPr>
        <p:spPr>
          <a:xfrm>
            <a:off x="5056260" y="987609"/>
            <a:ext cx="4572000" cy="360000"/>
          </a:xfrm>
          <a:prstGeom prst="roundRect">
            <a:avLst/>
          </a:prstGeom>
          <a:solidFill>
            <a:srgbClr val="B3A02B"/>
          </a:solidFill>
          <a:ln/>
        </p:spPr>
        <p:txBody>
          <a:bodyPr wrap="square" lIns="72000" tIns="0" rIns="72000" bIns="0" rtlCol="0" anchor="ctr"/>
          <a:lstStyle/>
          <a:p>
            <a:pPr marL="0" indent="0">
              <a:buNone/>
            </a:pPr>
            <a:r>
              <a:rPr lang="ja-JP" altLang="en-US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科学的根拠</a:t>
            </a:r>
            <a:endParaRPr 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1" name="Text 33">
            <a:extLst>
              <a:ext uri="{FF2B5EF4-FFF2-40B4-BE49-F238E27FC236}">
                <a16:creationId xmlns:a16="http://schemas.microsoft.com/office/drawing/2014/main" id="{FE34F31E-D728-EF6A-59D0-FC1562680D03}"/>
              </a:ext>
            </a:extLst>
          </p:cNvPr>
          <p:cNvSpPr txBox="1"/>
          <p:nvPr/>
        </p:nvSpPr>
        <p:spPr>
          <a:xfrm>
            <a:off x="5270900" y="3545595"/>
            <a:ext cx="2880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主要な研究論文：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6" name="スライド番号プレースホルダ 3">
            <a:extLst>
              <a:ext uri="{FF2B5EF4-FFF2-40B4-BE49-F238E27FC236}">
                <a16:creationId xmlns:a16="http://schemas.microsoft.com/office/drawing/2014/main" id="{11CA972F-521C-B151-E716-8D1B840B1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5253" y="6420633"/>
            <a:ext cx="790747" cy="365125"/>
          </a:xfrm>
        </p:spPr>
        <p:txBody>
          <a:bodyPr anchor="b"/>
          <a:lstStyle/>
          <a:p>
            <a:pPr algn="r"/>
            <a:fld id="{BFAEF0B8-19D9-A142-B85E-504DAFADF8C7}" type="slidenum">
              <a:rPr lang="ja-JP" altLang="en-US" sz="11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 algn="r"/>
              <a:t>2</a:t>
            </a:fld>
            <a:endParaRPr lang="ja-JP" alt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Google Shape;222;p6">
            <a:extLst>
              <a:ext uri="{FF2B5EF4-FFF2-40B4-BE49-F238E27FC236}">
                <a16:creationId xmlns:a16="http://schemas.microsoft.com/office/drawing/2014/main" id="{BE463CE2-EEF1-B5F7-026A-FEDE793D9DCF}"/>
              </a:ext>
            </a:extLst>
          </p:cNvPr>
          <p:cNvSpPr/>
          <p:nvPr/>
        </p:nvSpPr>
        <p:spPr>
          <a:xfrm>
            <a:off x="294310" y="6186334"/>
            <a:ext cx="9304852" cy="448412"/>
          </a:xfrm>
          <a:prstGeom prst="roundRect">
            <a:avLst>
              <a:gd name="adj" fmla="val 16667"/>
            </a:avLst>
          </a:prstGeom>
          <a:solidFill>
            <a:srgbClr val="F5F1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b="1" dirty="0">
                <a:solidFill>
                  <a:srgbClr val="3F3F3F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Arial"/>
              </a:rPr>
              <a:t>私たちの研究シーズは、＊＊と＊＊により確かな根拠を備えております</a:t>
            </a:r>
            <a:endParaRPr lang="en-US" altLang="ja-JP" sz="1600" b="1" dirty="0">
              <a:solidFill>
                <a:srgbClr val="3F3F3F"/>
              </a:solidFill>
              <a:latin typeface="Meiryo UI" panose="020B0604030504040204" pitchFamily="50" charset="-128"/>
              <a:ea typeface="Meiryo UI" panose="020B0604030504040204" pitchFamily="50" charset="-128"/>
              <a:sym typeface="Arial"/>
            </a:endParaRPr>
          </a:p>
        </p:txBody>
      </p:sp>
      <p:sp>
        <p:nvSpPr>
          <p:cNvPr id="4" name="Shape 46">
            <a:extLst>
              <a:ext uri="{FF2B5EF4-FFF2-40B4-BE49-F238E27FC236}">
                <a16:creationId xmlns:a16="http://schemas.microsoft.com/office/drawing/2014/main" id="{6656125B-6A14-D375-5E43-AA2EC49FA06E}"/>
              </a:ext>
            </a:extLst>
          </p:cNvPr>
          <p:cNvSpPr/>
          <p:nvPr/>
        </p:nvSpPr>
        <p:spPr>
          <a:xfrm>
            <a:off x="477079" y="4228937"/>
            <a:ext cx="4140000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9" name="Shape 46">
            <a:extLst>
              <a:ext uri="{FF2B5EF4-FFF2-40B4-BE49-F238E27FC236}">
                <a16:creationId xmlns:a16="http://schemas.microsoft.com/office/drawing/2014/main" id="{61F15662-586A-F100-5653-B41306B68A6B}"/>
              </a:ext>
            </a:extLst>
          </p:cNvPr>
          <p:cNvSpPr/>
          <p:nvPr/>
        </p:nvSpPr>
        <p:spPr>
          <a:xfrm>
            <a:off x="477079" y="5002088"/>
            <a:ext cx="4140000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46">
            <a:extLst>
              <a:ext uri="{FF2B5EF4-FFF2-40B4-BE49-F238E27FC236}">
                <a16:creationId xmlns:a16="http://schemas.microsoft.com/office/drawing/2014/main" id="{4A7B65A8-187B-130A-6A94-24FEDEAEB4F0}"/>
              </a:ext>
            </a:extLst>
          </p:cNvPr>
          <p:cNvSpPr/>
          <p:nvPr/>
        </p:nvSpPr>
        <p:spPr>
          <a:xfrm>
            <a:off x="477079" y="5775239"/>
            <a:ext cx="4140000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46">
            <a:extLst>
              <a:ext uri="{FF2B5EF4-FFF2-40B4-BE49-F238E27FC236}">
                <a16:creationId xmlns:a16="http://schemas.microsoft.com/office/drawing/2014/main" id="{895E1C22-6DF2-FB2C-1F1B-7AC28788BD9E}"/>
              </a:ext>
            </a:extLst>
          </p:cNvPr>
          <p:cNvSpPr/>
          <p:nvPr/>
        </p:nvSpPr>
        <p:spPr>
          <a:xfrm>
            <a:off x="5253517" y="4228937"/>
            <a:ext cx="4140000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46">
            <a:extLst>
              <a:ext uri="{FF2B5EF4-FFF2-40B4-BE49-F238E27FC236}">
                <a16:creationId xmlns:a16="http://schemas.microsoft.com/office/drawing/2014/main" id="{33ED0F11-D18A-A5A0-B6EC-6D9ACBF01BD0}"/>
              </a:ext>
            </a:extLst>
          </p:cNvPr>
          <p:cNvSpPr/>
          <p:nvPr/>
        </p:nvSpPr>
        <p:spPr>
          <a:xfrm>
            <a:off x="5253517" y="5002088"/>
            <a:ext cx="4140000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46">
            <a:extLst>
              <a:ext uri="{FF2B5EF4-FFF2-40B4-BE49-F238E27FC236}">
                <a16:creationId xmlns:a16="http://schemas.microsoft.com/office/drawing/2014/main" id="{6FE24338-EF75-DDB1-33B6-C078866F8911}"/>
              </a:ext>
            </a:extLst>
          </p:cNvPr>
          <p:cNvSpPr/>
          <p:nvPr/>
        </p:nvSpPr>
        <p:spPr>
          <a:xfrm>
            <a:off x="5253517" y="5775239"/>
            <a:ext cx="4140000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四角形吹き出し 7">
            <a:extLst>
              <a:ext uri="{FF2B5EF4-FFF2-40B4-BE49-F238E27FC236}">
                <a16:creationId xmlns:a16="http://schemas.microsoft.com/office/drawing/2014/main" id="{A1C9A078-3CF6-CD79-492E-0B7025389A0A}"/>
              </a:ext>
            </a:extLst>
          </p:cNvPr>
          <p:cNvSpPr/>
          <p:nvPr/>
        </p:nvSpPr>
        <p:spPr bwMode="auto">
          <a:xfrm>
            <a:off x="6796650" y="175350"/>
            <a:ext cx="2827866" cy="1316839"/>
          </a:xfrm>
          <a:prstGeom prst="rect">
            <a:avLst/>
          </a:prstGeom>
          <a:solidFill>
            <a:srgbClr val="F5F0D3"/>
          </a:solidFill>
          <a:ln w="31750" cap="flat" cmpd="sng" algn="ctr">
            <a:solidFill>
              <a:srgbClr val="695E19"/>
            </a:solidFill>
            <a:prstDash val="solid"/>
            <a:round/>
            <a:headEnd type="none" w="med" len="med"/>
            <a:tailEnd type="oval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000" tIns="108000" rIns="90000" bIns="10800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 typeface="Wingdings" panose="05000000000000000000" pitchFamily="2" charset="2"/>
              <a:buChar char="n"/>
              <a:tabLst/>
            </a:pPr>
            <a:r>
              <a:rPr kumimoji="0" lang="ja-JP" altLang="en-US" sz="1400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技術の特徴と差別化ポイントを一目で理解できる形で整理する。</a:t>
            </a:r>
            <a:endParaRPr kumimoji="0" lang="en-US" altLang="ja-JP" sz="1400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 typeface="Wingdings" panose="05000000000000000000" pitchFamily="2" charset="2"/>
              <a:buChar char="n"/>
              <a:tabLst/>
            </a:pPr>
            <a:r>
              <a:rPr kumimoji="0" lang="ja-JP" altLang="en-US" sz="1400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実験データ・論文・特許など、技術の確からしさを裏付ける根拠を並べて明確にする。</a:t>
            </a:r>
          </a:p>
        </p:txBody>
      </p:sp>
    </p:spTree>
    <p:extLst>
      <p:ext uri="{BB962C8B-B14F-4D97-AF65-F5344CB8AC3E}">
        <p14:creationId xmlns:p14="http://schemas.microsoft.com/office/powerpoint/2010/main" val="3635998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>
          <a:extLst>
            <a:ext uri="{FF2B5EF4-FFF2-40B4-BE49-F238E27FC236}">
              <a16:creationId xmlns:a16="http://schemas.microsoft.com/office/drawing/2014/main" id="{FB45C921-F592-C18E-85AC-822C990D1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6">
            <a:extLst>
              <a:ext uri="{FF2B5EF4-FFF2-40B4-BE49-F238E27FC236}">
                <a16:creationId xmlns:a16="http://schemas.microsoft.com/office/drawing/2014/main" id="{EC6EEFFF-A0A5-4CD6-7EDB-0751A337A9E8}"/>
              </a:ext>
            </a:extLst>
          </p:cNvPr>
          <p:cNvSpPr txBox="1"/>
          <p:nvPr/>
        </p:nvSpPr>
        <p:spPr>
          <a:xfrm>
            <a:off x="228600" y="0"/>
            <a:ext cx="9448800" cy="859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95E19"/>
              </a:buClr>
              <a:buSzPts val="2400"/>
              <a:buFont typeface="Arial"/>
              <a:buNone/>
            </a:pPr>
            <a:r>
              <a:rPr lang="zh-TW" altLang="en-US" sz="2400" b="1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Arial"/>
              </a:rPr>
              <a:t>応用領域</a:t>
            </a:r>
            <a:r>
              <a:rPr lang="ja-JP" altLang="en-US" sz="2400" b="1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Arial"/>
              </a:rPr>
              <a:t>と</a:t>
            </a:r>
            <a:r>
              <a:rPr lang="zh-TW" altLang="en-US" sz="2400" b="1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Arial"/>
              </a:rPr>
              <a:t>導入実績</a:t>
            </a:r>
            <a:endParaRPr lang="en-US" altLang="ja-JP" sz="2400" b="1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  <a:sym typeface="Arial"/>
            </a:endParaRPr>
          </a:p>
        </p:txBody>
      </p:sp>
      <p:sp>
        <p:nvSpPr>
          <p:cNvPr id="7" name="Shape 7">
            <a:extLst>
              <a:ext uri="{FF2B5EF4-FFF2-40B4-BE49-F238E27FC236}">
                <a16:creationId xmlns:a16="http://schemas.microsoft.com/office/drawing/2014/main" id="{849427A1-F73A-96AB-F464-08CCCD78F2D7}"/>
              </a:ext>
            </a:extLst>
          </p:cNvPr>
          <p:cNvSpPr/>
          <p:nvPr/>
        </p:nvSpPr>
        <p:spPr>
          <a:xfrm>
            <a:off x="397109" y="1468559"/>
            <a:ext cx="2962656" cy="1895392"/>
          </a:xfrm>
          <a:prstGeom prst="roundRect">
            <a:avLst>
              <a:gd name="adj" fmla="val 1778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9">
            <a:extLst>
              <a:ext uri="{FF2B5EF4-FFF2-40B4-BE49-F238E27FC236}">
                <a16:creationId xmlns:a16="http://schemas.microsoft.com/office/drawing/2014/main" id="{50803079-4CE0-C87B-5919-2AE0D8321594}"/>
              </a:ext>
            </a:extLst>
          </p:cNvPr>
          <p:cNvSpPr/>
          <p:nvPr/>
        </p:nvSpPr>
        <p:spPr>
          <a:xfrm>
            <a:off x="548899" y="1796296"/>
            <a:ext cx="2657246" cy="9144"/>
          </a:xfrm>
          <a:prstGeom prst="rect">
            <a:avLst/>
          </a:prstGeom>
          <a:solidFill>
            <a:srgbClr val="CBD5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Text 10">
            <a:extLst>
              <a:ext uri="{FF2B5EF4-FFF2-40B4-BE49-F238E27FC236}">
                <a16:creationId xmlns:a16="http://schemas.microsoft.com/office/drawing/2014/main" id="{9F2D6E59-311A-2411-9662-78118AC27788}"/>
              </a:ext>
            </a:extLst>
          </p:cNvPr>
          <p:cNvSpPr txBox="1"/>
          <p:nvPr/>
        </p:nvSpPr>
        <p:spPr>
          <a:xfrm>
            <a:off x="1327054" y="1530526"/>
            <a:ext cx="12198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ja-JP" alt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用途①</a:t>
            </a:r>
            <a:endParaRPr 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Shape 15">
            <a:extLst>
              <a:ext uri="{FF2B5EF4-FFF2-40B4-BE49-F238E27FC236}">
                <a16:creationId xmlns:a16="http://schemas.microsoft.com/office/drawing/2014/main" id="{72970E2F-5BDA-F505-2117-EE8D8516CA77}"/>
              </a:ext>
            </a:extLst>
          </p:cNvPr>
          <p:cNvSpPr/>
          <p:nvPr/>
        </p:nvSpPr>
        <p:spPr>
          <a:xfrm>
            <a:off x="3475739" y="1468559"/>
            <a:ext cx="2962656" cy="1895392"/>
          </a:xfrm>
          <a:prstGeom prst="roundRect">
            <a:avLst>
              <a:gd name="adj" fmla="val 1778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7">
            <a:extLst>
              <a:ext uri="{FF2B5EF4-FFF2-40B4-BE49-F238E27FC236}">
                <a16:creationId xmlns:a16="http://schemas.microsoft.com/office/drawing/2014/main" id="{56608FCE-BB76-6FED-035B-717D180EF7AA}"/>
              </a:ext>
            </a:extLst>
          </p:cNvPr>
          <p:cNvSpPr/>
          <p:nvPr/>
        </p:nvSpPr>
        <p:spPr>
          <a:xfrm>
            <a:off x="3628444" y="1796296"/>
            <a:ext cx="2657246" cy="9144"/>
          </a:xfrm>
          <a:prstGeom prst="rect">
            <a:avLst/>
          </a:prstGeom>
          <a:solidFill>
            <a:srgbClr val="CBD5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F3DB9853-C2BF-5ECA-0ADA-F108EFCCF488}"/>
              </a:ext>
            </a:extLst>
          </p:cNvPr>
          <p:cNvSpPr txBox="1"/>
          <p:nvPr/>
        </p:nvSpPr>
        <p:spPr>
          <a:xfrm>
            <a:off x="4406598" y="1530526"/>
            <a:ext cx="12198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ja-JP" alt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用途②</a:t>
            </a:r>
            <a:endParaRPr 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Shape 23">
            <a:extLst>
              <a:ext uri="{FF2B5EF4-FFF2-40B4-BE49-F238E27FC236}">
                <a16:creationId xmlns:a16="http://schemas.microsoft.com/office/drawing/2014/main" id="{37DD4747-ACC4-C759-898E-DF25F87F096E}"/>
              </a:ext>
            </a:extLst>
          </p:cNvPr>
          <p:cNvSpPr/>
          <p:nvPr/>
        </p:nvSpPr>
        <p:spPr>
          <a:xfrm>
            <a:off x="6547849" y="1468559"/>
            <a:ext cx="2962656" cy="1895392"/>
          </a:xfrm>
          <a:prstGeom prst="roundRect">
            <a:avLst>
              <a:gd name="adj" fmla="val 1778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Shape 25">
            <a:extLst>
              <a:ext uri="{FF2B5EF4-FFF2-40B4-BE49-F238E27FC236}">
                <a16:creationId xmlns:a16="http://schemas.microsoft.com/office/drawing/2014/main" id="{AF7CEC35-D1AC-F850-D60F-72349DB99101}"/>
              </a:ext>
            </a:extLst>
          </p:cNvPr>
          <p:cNvSpPr/>
          <p:nvPr/>
        </p:nvSpPr>
        <p:spPr>
          <a:xfrm>
            <a:off x="6700554" y="1796296"/>
            <a:ext cx="2657246" cy="9144"/>
          </a:xfrm>
          <a:prstGeom prst="rect">
            <a:avLst/>
          </a:prstGeom>
          <a:solidFill>
            <a:srgbClr val="CBD5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1" name="Text 26">
            <a:extLst>
              <a:ext uri="{FF2B5EF4-FFF2-40B4-BE49-F238E27FC236}">
                <a16:creationId xmlns:a16="http://schemas.microsoft.com/office/drawing/2014/main" id="{B2AEAE9E-06B9-BECD-59D6-C0EF250AD0BE}"/>
              </a:ext>
            </a:extLst>
          </p:cNvPr>
          <p:cNvSpPr txBox="1"/>
          <p:nvPr/>
        </p:nvSpPr>
        <p:spPr>
          <a:xfrm>
            <a:off x="7478708" y="1530526"/>
            <a:ext cx="12198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ja-JP" alt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用途③</a:t>
            </a:r>
            <a:endParaRPr 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Shape 36">
            <a:extLst>
              <a:ext uri="{FF2B5EF4-FFF2-40B4-BE49-F238E27FC236}">
                <a16:creationId xmlns:a16="http://schemas.microsoft.com/office/drawing/2014/main" id="{17E8EC61-8ABF-BE93-8C1C-FAFB367735A6}"/>
              </a:ext>
            </a:extLst>
          </p:cNvPr>
          <p:cNvSpPr/>
          <p:nvPr/>
        </p:nvSpPr>
        <p:spPr>
          <a:xfrm>
            <a:off x="397109" y="4006915"/>
            <a:ext cx="9099405" cy="205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CBD5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7" name="Text 39">
            <a:extLst>
              <a:ext uri="{FF2B5EF4-FFF2-40B4-BE49-F238E27FC236}">
                <a16:creationId xmlns:a16="http://schemas.microsoft.com/office/drawing/2014/main" id="{15AF792D-A897-1097-FFB3-26458922519F}"/>
              </a:ext>
            </a:extLst>
          </p:cNvPr>
          <p:cNvSpPr txBox="1"/>
          <p:nvPr/>
        </p:nvSpPr>
        <p:spPr>
          <a:xfrm>
            <a:off x="548899" y="4128630"/>
            <a:ext cx="1080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プロジェクト</a:t>
            </a:r>
            <a:r>
              <a:rPr 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:</a:t>
            </a:r>
            <a:endParaRPr 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Shape 40">
            <a:extLst>
              <a:ext uri="{FF2B5EF4-FFF2-40B4-BE49-F238E27FC236}">
                <a16:creationId xmlns:a16="http://schemas.microsoft.com/office/drawing/2014/main" id="{470C86C9-1DD8-C02F-BB69-890A2DC68FF9}"/>
              </a:ext>
            </a:extLst>
          </p:cNvPr>
          <p:cNvSpPr/>
          <p:nvPr/>
        </p:nvSpPr>
        <p:spPr>
          <a:xfrm>
            <a:off x="548899" y="4655469"/>
            <a:ext cx="2880000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2" name="Text 42">
            <a:extLst>
              <a:ext uri="{FF2B5EF4-FFF2-40B4-BE49-F238E27FC236}">
                <a16:creationId xmlns:a16="http://schemas.microsoft.com/office/drawing/2014/main" id="{4F1C6CFC-831B-D055-6066-75EAA636F9BD}"/>
              </a:ext>
            </a:extLst>
          </p:cNvPr>
          <p:cNvSpPr txBox="1"/>
          <p:nvPr/>
        </p:nvSpPr>
        <p:spPr>
          <a:xfrm>
            <a:off x="548899" y="4772641"/>
            <a:ext cx="1080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連携先</a:t>
            </a:r>
            <a:r>
              <a:rPr 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:</a:t>
            </a:r>
            <a:endParaRPr 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Text 45">
            <a:extLst>
              <a:ext uri="{FF2B5EF4-FFF2-40B4-BE49-F238E27FC236}">
                <a16:creationId xmlns:a16="http://schemas.microsoft.com/office/drawing/2014/main" id="{A95DF416-7F52-0B5D-D0CD-381D84C939BC}"/>
              </a:ext>
            </a:extLst>
          </p:cNvPr>
          <p:cNvSpPr txBox="1"/>
          <p:nvPr/>
        </p:nvSpPr>
        <p:spPr>
          <a:xfrm>
            <a:off x="548899" y="5407057"/>
            <a:ext cx="1080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成果</a:t>
            </a:r>
            <a:r>
              <a:rPr 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:</a:t>
            </a:r>
            <a:endParaRPr 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8" name="Text 5">
            <a:extLst>
              <a:ext uri="{FF2B5EF4-FFF2-40B4-BE49-F238E27FC236}">
                <a16:creationId xmlns:a16="http://schemas.microsoft.com/office/drawing/2014/main" id="{1F3A99C7-47C4-92C6-0A06-F40FC51E56DA}"/>
              </a:ext>
            </a:extLst>
          </p:cNvPr>
          <p:cNvSpPr txBox="1"/>
          <p:nvPr/>
        </p:nvSpPr>
        <p:spPr>
          <a:xfrm>
            <a:off x="273000" y="987609"/>
            <a:ext cx="9360000" cy="360000"/>
          </a:xfrm>
          <a:prstGeom prst="roundRect">
            <a:avLst/>
          </a:prstGeom>
          <a:solidFill>
            <a:srgbClr val="B3A02B"/>
          </a:solidFill>
          <a:ln/>
        </p:spPr>
        <p:txBody>
          <a:bodyPr wrap="square" lIns="72000" tIns="0" rIns="72000" bIns="0" rtlCol="0" anchor="ctr"/>
          <a:lstStyle/>
          <a:p>
            <a:pPr marL="0" indent="0"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想定される応用領域</a:t>
            </a:r>
            <a:endParaRPr 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0" name="Text 5">
            <a:extLst>
              <a:ext uri="{FF2B5EF4-FFF2-40B4-BE49-F238E27FC236}">
                <a16:creationId xmlns:a16="http://schemas.microsoft.com/office/drawing/2014/main" id="{E034ACE5-2309-21D0-AA12-AB12C8C94D6E}"/>
              </a:ext>
            </a:extLst>
          </p:cNvPr>
          <p:cNvSpPr txBox="1"/>
          <p:nvPr/>
        </p:nvSpPr>
        <p:spPr>
          <a:xfrm>
            <a:off x="265900" y="3474346"/>
            <a:ext cx="9360000" cy="360000"/>
          </a:xfrm>
          <a:prstGeom prst="roundRect">
            <a:avLst/>
          </a:prstGeom>
          <a:solidFill>
            <a:srgbClr val="B3A02B"/>
          </a:solidFill>
          <a:ln/>
        </p:spPr>
        <p:txBody>
          <a:bodyPr wrap="square" lIns="72000" tIns="0" rIns="72000" bIns="0" rtlCol="0" anchor="ctr"/>
          <a:lstStyle/>
          <a:p>
            <a:pPr marL="0" indent="0">
              <a:buNone/>
            </a:pPr>
            <a:r>
              <a:rPr lang="ja-JP" altLang="en-US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導入実績（例）</a:t>
            </a:r>
            <a:endParaRPr 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2" name="スライド番号プレースホルダ 3">
            <a:extLst>
              <a:ext uri="{FF2B5EF4-FFF2-40B4-BE49-F238E27FC236}">
                <a16:creationId xmlns:a16="http://schemas.microsoft.com/office/drawing/2014/main" id="{EC03FA7A-56BA-286E-41D9-D5C7FA42A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5253" y="6420633"/>
            <a:ext cx="790747" cy="365125"/>
          </a:xfrm>
        </p:spPr>
        <p:txBody>
          <a:bodyPr anchor="b"/>
          <a:lstStyle/>
          <a:p>
            <a:pPr algn="r"/>
            <a:fld id="{BFAEF0B8-19D9-A142-B85E-504DAFADF8C7}" type="slidenum">
              <a:rPr lang="ja-JP" altLang="en-US" sz="11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 algn="r"/>
              <a:t>3</a:t>
            </a:fld>
            <a:endParaRPr lang="ja-JP" alt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Google Shape;222;p6">
            <a:extLst>
              <a:ext uri="{FF2B5EF4-FFF2-40B4-BE49-F238E27FC236}">
                <a16:creationId xmlns:a16="http://schemas.microsoft.com/office/drawing/2014/main" id="{A0CC0F6C-7866-15CA-943F-FFDA25F42256}"/>
              </a:ext>
            </a:extLst>
          </p:cNvPr>
          <p:cNvSpPr/>
          <p:nvPr/>
        </p:nvSpPr>
        <p:spPr>
          <a:xfrm>
            <a:off x="294310" y="6186334"/>
            <a:ext cx="9304852" cy="448412"/>
          </a:xfrm>
          <a:prstGeom prst="roundRect">
            <a:avLst>
              <a:gd name="adj" fmla="val 16667"/>
            </a:avLst>
          </a:prstGeom>
          <a:solidFill>
            <a:srgbClr val="F5F1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b="1" dirty="0">
                <a:solidFill>
                  <a:srgbClr val="3F3F3F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Arial"/>
              </a:rPr>
              <a:t>産業が直面する＊＊の課題に対して、確かな実証結果をもって応えることができます</a:t>
            </a:r>
            <a:endParaRPr lang="en-US" altLang="ja-JP" sz="1600" b="1" dirty="0">
              <a:solidFill>
                <a:srgbClr val="3F3F3F"/>
              </a:solidFill>
              <a:latin typeface="Meiryo UI" panose="020B0604030504040204" pitchFamily="50" charset="-128"/>
              <a:ea typeface="Meiryo UI" panose="020B0604030504040204" pitchFamily="50" charset="-128"/>
              <a:sym typeface="Arial"/>
            </a:endParaRPr>
          </a:p>
        </p:txBody>
      </p:sp>
      <p:sp>
        <p:nvSpPr>
          <p:cNvPr id="3" name="Text 39">
            <a:extLst>
              <a:ext uri="{FF2B5EF4-FFF2-40B4-BE49-F238E27FC236}">
                <a16:creationId xmlns:a16="http://schemas.microsoft.com/office/drawing/2014/main" id="{F5E35E84-129A-F764-13A0-44F1E1B74FEE}"/>
              </a:ext>
            </a:extLst>
          </p:cNvPr>
          <p:cNvSpPr txBox="1"/>
          <p:nvPr/>
        </p:nvSpPr>
        <p:spPr>
          <a:xfrm>
            <a:off x="3619439" y="4175182"/>
            <a:ext cx="1080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プロジェクト期間</a:t>
            </a:r>
            <a:r>
              <a:rPr 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:</a:t>
            </a:r>
            <a:endParaRPr 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Text 42">
            <a:extLst>
              <a:ext uri="{FF2B5EF4-FFF2-40B4-BE49-F238E27FC236}">
                <a16:creationId xmlns:a16="http://schemas.microsoft.com/office/drawing/2014/main" id="{71B1BADA-83C6-E9D6-21EF-9D622E0E9F5C}"/>
              </a:ext>
            </a:extLst>
          </p:cNvPr>
          <p:cNvSpPr txBox="1"/>
          <p:nvPr/>
        </p:nvSpPr>
        <p:spPr>
          <a:xfrm>
            <a:off x="3619439" y="4789457"/>
            <a:ext cx="1080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参加メンバー</a:t>
            </a:r>
            <a:r>
              <a:rPr lang="en-US" sz="11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:</a:t>
            </a:r>
            <a:endParaRPr 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Shape 40">
            <a:extLst>
              <a:ext uri="{FF2B5EF4-FFF2-40B4-BE49-F238E27FC236}">
                <a16:creationId xmlns:a16="http://schemas.microsoft.com/office/drawing/2014/main" id="{3604456D-4C5C-AA1E-D02F-55508651CD19}"/>
              </a:ext>
            </a:extLst>
          </p:cNvPr>
          <p:cNvSpPr/>
          <p:nvPr/>
        </p:nvSpPr>
        <p:spPr>
          <a:xfrm>
            <a:off x="3647228" y="4655469"/>
            <a:ext cx="2880000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5" name="Shape 40">
            <a:extLst>
              <a:ext uri="{FF2B5EF4-FFF2-40B4-BE49-F238E27FC236}">
                <a16:creationId xmlns:a16="http://schemas.microsoft.com/office/drawing/2014/main" id="{2500C6D5-4062-919C-0E31-B0C2BA87D5D4}"/>
              </a:ext>
            </a:extLst>
          </p:cNvPr>
          <p:cNvSpPr/>
          <p:nvPr/>
        </p:nvSpPr>
        <p:spPr>
          <a:xfrm>
            <a:off x="548899" y="5908583"/>
            <a:ext cx="5940000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0" name="Shape 40">
            <a:extLst>
              <a:ext uri="{FF2B5EF4-FFF2-40B4-BE49-F238E27FC236}">
                <a16:creationId xmlns:a16="http://schemas.microsoft.com/office/drawing/2014/main" id="{E9BB93D1-5606-E9A5-DE27-99868825D63C}"/>
              </a:ext>
            </a:extLst>
          </p:cNvPr>
          <p:cNvSpPr/>
          <p:nvPr/>
        </p:nvSpPr>
        <p:spPr>
          <a:xfrm>
            <a:off x="548899" y="5274151"/>
            <a:ext cx="2880000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1" name="Shape 40">
            <a:extLst>
              <a:ext uri="{FF2B5EF4-FFF2-40B4-BE49-F238E27FC236}">
                <a16:creationId xmlns:a16="http://schemas.microsoft.com/office/drawing/2014/main" id="{A3B87CAD-9F20-0483-9A96-A016A626D9C0}"/>
              </a:ext>
            </a:extLst>
          </p:cNvPr>
          <p:cNvSpPr/>
          <p:nvPr/>
        </p:nvSpPr>
        <p:spPr>
          <a:xfrm>
            <a:off x="3647228" y="5274151"/>
            <a:ext cx="2880000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5" name="Shape 23">
            <a:extLst>
              <a:ext uri="{FF2B5EF4-FFF2-40B4-BE49-F238E27FC236}">
                <a16:creationId xmlns:a16="http://schemas.microsoft.com/office/drawing/2014/main" id="{C08DC465-5CCF-DFD4-A44B-A4C4C13A79BE}"/>
              </a:ext>
            </a:extLst>
          </p:cNvPr>
          <p:cNvSpPr/>
          <p:nvPr/>
        </p:nvSpPr>
        <p:spPr>
          <a:xfrm>
            <a:off x="6745557" y="4107478"/>
            <a:ext cx="2554856" cy="1842760"/>
          </a:xfrm>
          <a:prstGeom prst="roundRect">
            <a:avLst>
              <a:gd name="adj" fmla="val 1778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solid"/>
          </a:ln>
        </p:spPr>
        <p:txBody>
          <a:bodyPr anchor="ctr"/>
          <a:lstStyle/>
          <a:p>
            <a:pPr algn="ctr"/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ongolian Baiti" panose="03000500000000000000" pitchFamily="66" charset="0"/>
              </a:rPr>
              <a:t>写真など</a:t>
            </a:r>
          </a:p>
        </p:txBody>
      </p:sp>
      <p:sp>
        <p:nvSpPr>
          <p:cNvPr id="4" name="四角形吹き出し 7">
            <a:extLst>
              <a:ext uri="{FF2B5EF4-FFF2-40B4-BE49-F238E27FC236}">
                <a16:creationId xmlns:a16="http://schemas.microsoft.com/office/drawing/2014/main" id="{D938FC4D-DB61-66E1-2C71-6B0EE3141A78}"/>
              </a:ext>
            </a:extLst>
          </p:cNvPr>
          <p:cNvSpPr/>
          <p:nvPr/>
        </p:nvSpPr>
        <p:spPr bwMode="auto">
          <a:xfrm>
            <a:off x="6853490" y="2627727"/>
            <a:ext cx="2827866" cy="1764000"/>
          </a:xfrm>
          <a:prstGeom prst="rect">
            <a:avLst/>
          </a:prstGeom>
          <a:solidFill>
            <a:srgbClr val="F5F0D3"/>
          </a:solidFill>
          <a:ln w="31750" cap="flat" cmpd="sng" algn="ctr">
            <a:solidFill>
              <a:srgbClr val="695E19"/>
            </a:solidFill>
            <a:prstDash val="solid"/>
            <a:round/>
            <a:headEnd type="none" w="med" len="med"/>
            <a:tailEnd type="oval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000" tIns="108000" rIns="90000" bIns="10800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 typeface="Wingdings" panose="05000000000000000000" pitchFamily="2" charset="2"/>
              <a:buChar char="n"/>
              <a:tabLst/>
            </a:pPr>
            <a:r>
              <a:rPr kumimoji="0" lang="ja-JP" altLang="en-US" sz="1400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技術がどの領域で価値を発揮するのかを具体的に示し、実績のある場合はその信頼性を簡潔に補強する。</a:t>
            </a:r>
            <a:endParaRPr kumimoji="0" lang="en-US" altLang="ja-JP" sz="1400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 typeface="Wingdings" panose="05000000000000000000" pitchFamily="2" charset="2"/>
              <a:buChar char="n"/>
              <a:tabLst/>
            </a:pPr>
            <a:r>
              <a:rPr kumimoji="0" lang="ja-JP" altLang="en-US" sz="1400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企業が自社での活用をイメージできるよう、用途と実証結果をわかりやすく整理する。</a:t>
            </a:r>
          </a:p>
        </p:txBody>
      </p:sp>
    </p:spTree>
    <p:extLst>
      <p:ext uri="{BB962C8B-B14F-4D97-AF65-F5344CB8AC3E}">
        <p14:creationId xmlns:p14="http://schemas.microsoft.com/office/powerpoint/2010/main" val="842913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>
          <a:extLst>
            <a:ext uri="{FF2B5EF4-FFF2-40B4-BE49-F238E27FC236}">
              <a16:creationId xmlns:a16="http://schemas.microsoft.com/office/drawing/2014/main" id="{FE9608E8-9837-209F-2975-B24294ABF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7">
            <a:extLst>
              <a:ext uri="{FF2B5EF4-FFF2-40B4-BE49-F238E27FC236}">
                <a16:creationId xmlns:a16="http://schemas.microsoft.com/office/drawing/2014/main" id="{7EAA43C7-3BB7-752B-7824-818360F0217E}"/>
              </a:ext>
            </a:extLst>
          </p:cNvPr>
          <p:cNvSpPr/>
          <p:nvPr/>
        </p:nvSpPr>
        <p:spPr>
          <a:xfrm>
            <a:off x="5041289" y="3838468"/>
            <a:ext cx="4581144" cy="2232000"/>
          </a:xfrm>
          <a:prstGeom prst="roundRect">
            <a:avLst>
              <a:gd name="adj" fmla="val 922"/>
            </a:avLst>
          </a:prstGeom>
          <a:solidFill>
            <a:srgbClr val="FFFFFF"/>
          </a:solidFill>
          <a:ln w="12700">
            <a:solidFill>
              <a:schemeClr val="bg1">
                <a:lumMod val="85000"/>
              </a:scheme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" name="Google Shape;222;p6">
            <a:extLst>
              <a:ext uri="{FF2B5EF4-FFF2-40B4-BE49-F238E27FC236}">
                <a16:creationId xmlns:a16="http://schemas.microsoft.com/office/drawing/2014/main" id="{36803BFD-916F-E73B-E85A-EA73DB87F1B9}"/>
              </a:ext>
            </a:extLst>
          </p:cNvPr>
          <p:cNvSpPr/>
          <p:nvPr/>
        </p:nvSpPr>
        <p:spPr>
          <a:xfrm>
            <a:off x="294310" y="6186334"/>
            <a:ext cx="9304852" cy="448412"/>
          </a:xfrm>
          <a:prstGeom prst="roundRect">
            <a:avLst>
              <a:gd name="adj" fmla="val 16667"/>
            </a:avLst>
          </a:prstGeom>
          <a:solidFill>
            <a:srgbClr val="F5F1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b="1" dirty="0">
                <a:solidFill>
                  <a:srgbClr val="3F3F3F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Arial"/>
              </a:rPr>
              <a:t>ともに未来の価値を創り出すパートナーとして、ぜひ連携の可能性をご検討いただければ幸いです</a:t>
            </a:r>
            <a:endParaRPr lang="en-US" altLang="ja-JP" sz="1600" b="1" dirty="0">
              <a:solidFill>
                <a:srgbClr val="3F3F3F"/>
              </a:solidFill>
              <a:latin typeface="Meiryo UI" panose="020B0604030504040204" pitchFamily="50" charset="-128"/>
              <a:ea typeface="Meiryo UI" panose="020B0604030504040204" pitchFamily="50" charset="-128"/>
              <a:sym typeface="Arial"/>
            </a:endParaRPr>
          </a:p>
        </p:txBody>
      </p:sp>
      <p:sp>
        <p:nvSpPr>
          <p:cNvPr id="223" name="Google Shape;223;p6">
            <a:extLst>
              <a:ext uri="{FF2B5EF4-FFF2-40B4-BE49-F238E27FC236}">
                <a16:creationId xmlns:a16="http://schemas.microsoft.com/office/drawing/2014/main" id="{121779C1-3EB6-2EF3-BD5D-2CEF2C2AD4D1}"/>
              </a:ext>
            </a:extLst>
          </p:cNvPr>
          <p:cNvSpPr txBox="1"/>
          <p:nvPr/>
        </p:nvSpPr>
        <p:spPr>
          <a:xfrm>
            <a:off x="228600" y="0"/>
            <a:ext cx="9448800" cy="859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695E19"/>
              </a:buClr>
              <a:buSzPts val="2400"/>
            </a:pPr>
            <a:r>
              <a:rPr lang="ja-JP" altLang="en-US" sz="2400" b="1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Arial"/>
              </a:rPr>
              <a:t>連携にむけた共同開発ロードマップのご提案</a:t>
            </a:r>
            <a:endParaRPr lang="en-US" altLang="ja-JP" sz="2400" b="1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  <a:sym typeface="Arial"/>
            </a:endParaRPr>
          </a:p>
        </p:txBody>
      </p:sp>
      <p:sp>
        <p:nvSpPr>
          <p:cNvPr id="222" name="スライド番号プレースホルダ 3">
            <a:extLst>
              <a:ext uri="{FF2B5EF4-FFF2-40B4-BE49-F238E27FC236}">
                <a16:creationId xmlns:a16="http://schemas.microsoft.com/office/drawing/2014/main" id="{DD9BA86E-33C9-E7AE-24A2-6F3F96A20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5253" y="6420633"/>
            <a:ext cx="790747" cy="365125"/>
          </a:xfrm>
        </p:spPr>
        <p:txBody>
          <a:bodyPr anchor="b"/>
          <a:lstStyle/>
          <a:p>
            <a:pPr algn="r"/>
            <a:fld id="{BFAEF0B8-19D9-A142-B85E-504DAFADF8C7}" type="slidenum">
              <a:rPr lang="ja-JP" altLang="en-US" sz="11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 algn="r"/>
              <a:t>4</a:t>
            </a:fld>
            <a:endParaRPr lang="ja-JP" alt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Text 9">
            <a:extLst>
              <a:ext uri="{FF2B5EF4-FFF2-40B4-BE49-F238E27FC236}">
                <a16:creationId xmlns:a16="http://schemas.microsoft.com/office/drawing/2014/main" id="{CF06E80A-B7B9-EAF4-5259-218840300A81}"/>
              </a:ext>
            </a:extLst>
          </p:cNvPr>
          <p:cNvSpPr txBox="1"/>
          <p:nvPr/>
        </p:nvSpPr>
        <p:spPr>
          <a:xfrm>
            <a:off x="463296" y="3017825"/>
            <a:ext cx="193482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100" b="1" dirty="0">
                <a:solidFill>
                  <a:srgbClr val="71809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今後の応用領域のの拡張案</a:t>
            </a:r>
            <a:r>
              <a:rPr lang="en-US" sz="1100" b="1" dirty="0">
                <a:solidFill>
                  <a:srgbClr val="71809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:</a:t>
            </a:r>
            <a:endParaRPr 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Shape 10">
            <a:extLst>
              <a:ext uri="{FF2B5EF4-FFF2-40B4-BE49-F238E27FC236}">
                <a16:creationId xmlns:a16="http://schemas.microsoft.com/office/drawing/2014/main" id="{6640B604-1022-AB24-896F-314E5DE696EB}"/>
              </a:ext>
            </a:extLst>
          </p:cNvPr>
          <p:cNvSpPr/>
          <p:nvPr/>
        </p:nvSpPr>
        <p:spPr>
          <a:xfrm>
            <a:off x="2294343" y="2943758"/>
            <a:ext cx="2055785" cy="333756"/>
          </a:xfrm>
          <a:prstGeom prst="roundRect">
            <a:avLst>
              <a:gd name="adj" fmla="val 156556"/>
            </a:avLst>
          </a:prstGeom>
          <a:solidFill>
            <a:srgbClr val="FFFFFF"/>
          </a:solidFill>
          <a:ln w="12700">
            <a:solidFill>
              <a:srgbClr val="CBD5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33" name="Image 0" descr="preencoded.png">
            <a:extLst>
              <a:ext uri="{FF2B5EF4-FFF2-40B4-BE49-F238E27FC236}">
                <a16:creationId xmlns:a16="http://schemas.microsoft.com/office/drawing/2014/main" id="{DCD46FF4-059D-5965-D9FB-1F65FE656B2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398585" y="3048914"/>
            <a:ext cx="123444" cy="123444"/>
          </a:xfrm>
          <a:prstGeom prst="rect">
            <a:avLst/>
          </a:prstGeom>
        </p:spPr>
      </p:pic>
      <p:sp>
        <p:nvSpPr>
          <p:cNvPr id="39" name="Shape 12">
            <a:extLst>
              <a:ext uri="{FF2B5EF4-FFF2-40B4-BE49-F238E27FC236}">
                <a16:creationId xmlns:a16="http://schemas.microsoft.com/office/drawing/2014/main" id="{3819115A-D2B1-4279-C92E-650A4635446A}"/>
              </a:ext>
            </a:extLst>
          </p:cNvPr>
          <p:cNvSpPr/>
          <p:nvPr/>
        </p:nvSpPr>
        <p:spPr>
          <a:xfrm>
            <a:off x="4428553" y="2943758"/>
            <a:ext cx="2055785" cy="333756"/>
          </a:xfrm>
          <a:prstGeom prst="roundRect">
            <a:avLst>
              <a:gd name="adj" fmla="val 156556"/>
            </a:avLst>
          </a:prstGeom>
          <a:solidFill>
            <a:srgbClr val="FFFFFF"/>
          </a:solidFill>
          <a:ln w="12700">
            <a:solidFill>
              <a:srgbClr val="CBD5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40" name="Image 1" descr="preencoded.png">
            <a:extLst>
              <a:ext uri="{FF2B5EF4-FFF2-40B4-BE49-F238E27FC236}">
                <a16:creationId xmlns:a16="http://schemas.microsoft.com/office/drawing/2014/main" id="{57411C14-311E-EBCF-577B-95A4844AEEA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33709" y="3048914"/>
            <a:ext cx="123444" cy="123444"/>
          </a:xfrm>
          <a:prstGeom prst="rect">
            <a:avLst/>
          </a:prstGeom>
        </p:spPr>
      </p:pic>
      <p:sp>
        <p:nvSpPr>
          <p:cNvPr id="45" name="Shape 17">
            <a:extLst>
              <a:ext uri="{FF2B5EF4-FFF2-40B4-BE49-F238E27FC236}">
                <a16:creationId xmlns:a16="http://schemas.microsoft.com/office/drawing/2014/main" id="{75FC5D7F-D434-955E-71AB-3AF052EB8C15}"/>
              </a:ext>
            </a:extLst>
          </p:cNvPr>
          <p:cNvSpPr/>
          <p:nvPr/>
        </p:nvSpPr>
        <p:spPr>
          <a:xfrm>
            <a:off x="307745" y="3827872"/>
            <a:ext cx="4581144" cy="2232000"/>
          </a:xfrm>
          <a:prstGeom prst="roundRect">
            <a:avLst>
              <a:gd name="adj" fmla="val 922"/>
            </a:avLst>
          </a:prstGeom>
          <a:solidFill>
            <a:srgbClr val="FFFFFF"/>
          </a:solidFill>
          <a:ln w="12700">
            <a:solidFill>
              <a:schemeClr val="bg1">
                <a:lumMod val="85000"/>
              </a:scheme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1" name="Text 19">
            <a:extLst>
              <a:ext uri="{FF2B5EF4-FFF2-40B4-BE49-F238E27FC236}">
                <a16:creationId xmlns:a16="http://schemas.microsoft.com/office/drawing/2014/main" id="{CBA8B389-7BE0-0A7C-8529-9EC02733D9FE}"/>
              </a:ext>
            </a:extLst>
          </p:cNvPr>
          <p:cNvSpPr txBox="1"/>
          <p:nvPr/>
        </p:nvSpPr>
        <p:spPr>
          <a:xfrm>
            <a:off x="456664" y="3994902"/>
            <a:ext cx="3600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私たちから提供できること：</a:t>
            </a:r>
            <a:endParaRPr 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7" name="Shape 20">
            <a:extLst>
              <a:ext uri="{FF2B5EF4-FFF2-40B4-BE49-F238E27FC236}">
                <a16:creationId xmlns:a16="http://schemas.microsoft.com/office/drawing/2014/main" id="{F532E63E-8397-F4F4-CA19-F0E74B2C6171}"/>
              </a:ext>
            </a:extLst>
          </p:cNvPr>
          <p:cNvSpPr/>
          <p:nvPr/>
        </p:nvSpPr>
        <p:spPr>
          <a:xfrm>
            <a:off x="650645" y="4603893"/>
            <a:ext cx="4086454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3" name="Shape 22">
            <a:extLst>
              <a:ext uri="{FF2B5EF4-FFF2-40B4-BE49-F238E27FC236}">
                <a16:creationId xmlns:a16="http://schemas.microsoft.com/office/drawing/2014/main" id="{2992F8AC-0EA1-BB46-67D0-B83E6BC23AC3}"/>
              </a:ext>
            </a:extLst>
          </p:cNvPr>
          <p:cNvSpPr/>
          <p:nvPr/>
        </p:nvSpPr>
        <p:spPr>
          <a:xfrm>
            <a:off x="650645" y="5026085"/>
            <a:ext cx="4086454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7" name="Shape 24">
            <a:extLst>
              <a:ext uri="{FF2B5EF4-FFF2-40B4-BE49-F238E27FC236}">
                <a16:creationId xmlns:a16="http://schemas.microsoft.com/office/drawing/2014/main" id="{7D04A3FD-7D40-4F9A-59F5-B7741326CF4A}"/>
              </a:ext>
            </a:extLst>
          </p:cNvPr>
          <p:cNvSpPr/>
          <p:nvPr/>
        </p:nvSpPr>
        <p:spPr>
          <a:xfrm>
            <a:off x="650645" y="5448277"/>
            <a:ext cx="4086454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1" name="Shape 26">
            <a:extLst>
              <a:ext uri="{FF2B5EF4-FFF2-40B4-BE49-F238E27FC236}">
                <a16:creationId xmlns:a16="http://schemas.microsoft.com/office/drawing/2014/main" id="{11CBCD7B-4A30-47A1-3CCC-59D1AC785ECB}"/>
              </a:ext>
            </a:extLst>
          </p:cNvPr>
          <p:cNvSpPr/>
          <p:nvPr/>
        </p:nvSpPr>
        <p:spPr>
          <a:xfrm>
            <a:off x="650645" y="5870470"/>
            <a:ext cx="4086454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1" name="Text 30">
            <a:extLst>
              <a:ext uri="{FF2B5EF4-FFF2-40B4-BE49-F238E27FC236}">
                <a16:creationId xmlns:a16="http://schemas.microsoft.com/office/drawing/2014/main" id="{3B4CE273-F29D-6E4A-A457-A7DB7D924091}"/>
              </a:ext>
            </a:extLst>
          </p:cNvPr>
          <p:cNvSpPr txBox="1"/>
          <p:nvPr/>
        </p:nvSpPr>
        <p:spPr>
          <a:xfrm>
            <a:off x="5224345" y="3994902"/>
            <a:ext cx="3600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200" b="1" dirty="0">
                <a:solidFill>
                  <a:srgbClr val="2D374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貴社に求めていること：</a:t>
            </a:r>
            <a:endParaRPr 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4" name="Shape 31">
            <a:extLst>
              <a:ext uri="{FF2B5EF4-FFF2-40B4-BE49-F238E27FC236}">
                <a16:creationId xmlns:a16="http://schemas.microsoft.com/office/drawing/2014/main" id="{5E9A4FE6-7D5D-C24F-53AF-D5FF87AF2EC1}"/>
              </a:ext>
            </a:extLst>
          </p:cNvPr>
          <p:cNvSpPr/>
          <p:nvPr/>
        </p:nvSpPr>
        <p:spPr>
          <a:xfrm>
            <a:off x="5436615" y="4603893"/>
            <a:ext cx="4067251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7" name="Shape 33">
            <a:extLst>
              <a:ext uri="{FF2B5EF4-FFF2-40B4-BE49-F238E27FC236}">
                <a16:creationId xmlns:a16="http://schemas.microsoft.com/office/drawing/2014/main" id="{4535E5C3-6076-9172-641B-6364B5275F61}"/>
              </a:ext>
            </a:extLst>
          </p:cNvPr>
          <p:cNvSpPr/>
          <p:nvPr/>
        </p:nvSpPr>
        <p:spPr>
          <a:xfrm>
            <a:off x="5436615" y="5026085"/>
            <a:ext cx="4067251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25" name="Shape 35">
            <a:extLst>
              <a:ext uri="{FF2B5EF4-FFF2-40B4-BE49-F238E27FC236}">
                <a16:creationId xmlns:a16="http://schemas.microsoft.com/office/drawing/2014/main" id="{168FDE4A-973B-548B-045A-2DF7C273EF68}"/>
              </a:ext>
            </a:extLst>
          </p:cNvPr>
          <p:cNvSpPr/>
          <p:nvPr/>
        </p:nvSpPr>
        <p:spPr>
          <a:xfrm>
            <a:off x="5436615" y="5448277"/>
            <a:ext cx="4067251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1" name="Shape 37">
            <a:extLst>
              <a:ext uri="{FF2B5EF4-FFF2-40B4-BE49-F238E27FC236}">
                <a16:creationId xmlns:a16="http://schemas.microsoft.com/office/drawing/2014/main" id="{7BB6D669-9DCC-596F-6F1D-1A1EA3099154}"/>
              </a:ext>
            </a:extLst>
          </p:cNvPr>
          <p:cNvSpPr/>
          <p:nvPr/>
        </p:nvSpPr>
        <p:spPr>
          <a:xfrm>
            <a:off x="5436615" y="5870470"/>
            <a:ext cx="4067251" cy="9144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3" name="Shape 48">
            <a:extLst>
              <a:ext uri="{FF2B5EF4-FFF2-40B4-BE49-F238E27FC236}">
                <a16:creationId xmlns:a16="http://schemas.microsoft.com/office/drawing/2014/main" id="{0BD0865B-49DC-32BC-EC66-A224C1344232}"/>
              </a:ext>
            </a:extLst>
          </p:cNvPr>
          <p:cNvSpPr/>
          <p:nvPr/>
        </p:nvSpPr>
        <p:spPr>
          <a:xfrm>
            <a:off x="390754" y="1496770"/>
            <a:ext cx="2752344" cy="1261760"/>
          </a:xfrm>
          <a:prstGeom prst="roundRect">
            <a:avLst>
              <a:gd name="adj" fmla="val 6584"/>
            </a:avLst>
          </a:prstGeom>
          <a:solidFill>
            <a:srgbClr val="FFFFFF"/>
          </a:solidFill>
          <a:ln w="25399">
            <a:solidFill>
              <a:srgbClr val="B3A02B"/>
            </a:solidFill>
            <a:prstDash val="solid"/>
          </a:ln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34" name="Shape 49">
            <a:extLst>
              <a:ext uri="{FF2B5EF4-FFF2-40B4-BE49-F238E27FC236}">
                <a16:creationId xmlns:a16="http://schemas.microsoft.com/office/drawing/2014/main" id="{D17C7DAB-0AFB-B715-3C56-FF5922AB3316}"/>
              </a:ext>
            </a:extLst>
          </p:cNvPr>
          <p:cNvSpPr/>
          <p:nvPr/>
        </p:nvSpPr>
        <p:spPr>
          <a:xfrm>
            <a:off x="505054" y="1611070"/>
            <a:ext cx="2523744" cy="276149"/>
          </a:xfrm>
          <a:prstGeom prst="roundRect">
            <a:avLst>
              <a:gd name="adj" fmla="val 45672"/>
            </a:avLst>
          </a:prstGeom>
          <a:solidFill>
            <a:schemeClr val="bg1">
              <a:lumMod val="85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6" name="Text 51">
            <a:extLst>
              <a:ext uri="{FF2B5EF4-FFF2-40B4-BE49-F238E27FC236}">
                <a16:creationId xmlns:a16="http://schemas.microsoft.com/office/drawing/2014/main" id="{66F8222F-C290-C5EF-518C-6672AA577225}"/>
              </a:ext>
            </a:extLst>
          </p:cNvPr>
          <p:cNvSpPr txBox="1"/>
          <p:nvPr/>
        </p:nvSpPr>
        <p:spPr>
          <a:xfrm>
            <a:off x="884926" y="1647036"/>
            <a:ext cx="1764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短期</a:t>
            </a:r>
            <a:r>
              <a: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 (</a:t>
            </a:r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直近</a:t>
            </a:r>
            <a:r>
              <a:rPr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1</a:t>
            </a:r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年</a:t>
            </a:r>
            <a:r>
              <a: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)</a:t>
            </a:r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の開発プラン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1" name="Shape 54">
            <a:extLst>
              <a:ext uri="{FF2B5EF4-FFF2-40B4-BE49-F238E27FC236}">
                <a16:creationId xmlns:a16="http://schemas.microsoft.com/office/drawing/2014/main" id="{DF6B3764-7243-85C6-CA64-BC8D4E3F82BE}"/>
              </a:ext>
            </a:extLst>
          </p:cNvPr>
          <p:cNvSpPr/>
          <p:nvPr/>
        </p:nvSpPr>
        <p:spPr>
          <a:xfrm>
            <a:off x="3593897" y="1496770"/>
            <a:ext cx="2752344" cy="1261760"/>
          </a:xfrm>
          <a:prstGeom prst="roundRect">
            <a:avLst>
              <a:gd name="adj" fmla="val 6584"/>
            </a:avLst>
          </a:prstGeom>
          <a:solidFill>
            <a:srgbClr val="FFFFFF"/>
          </a:solidFill>
          <a:ln w="25399">
            <a:solidFill>
              <a:srgbClr val="B3A02B"/>
            </a:solidFill>
            <a:prstDash val="solid"/>
          </a:ln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42" name="Shape 55">
            <a:extLst>
              <a:ext uri="{FF2B5EF4-FFF2-40B4-BE49-F238E27FC236}">
                <a16:creationId xmlns:a16="http://schemas.microsoft.com/office/drawing/2014/main" id="{B6EC9DD7-061B-9C3A-0FE0-A4F213FE887D}"/>
              </a:ext>
            </a:extLst>
          </p:cNvPr>
          <p:cNvSpPr/>
          <p:nvPr/>
        </p:nvSpPr>
        <p:spPr>
          <a:xfrm>
            <a:off x="3708197" y="1611070"/>
            <a:ext cx="2523744" cy="276149"/>
          </a:xfrm>
          <a:prstGeom prst="roundRect">
            <a:avLst>
              <a:gd name="adj" fmla="val 45672"/>
            </a:avLst>
          </a:prstGeom>
          <a:solidFill>
            <a:schemeClr val="bg1">
              <a:lumMod val="85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45" name="Text 57">
            <a:extLst>
              <a:ext uri="{FF2B5EF4-FFF2-40B4-BE49-F238E27FC236}">
                <a16:creationId xmlns:a16="http://schemas.microsoft.com/office/drawing/2014/main" id="{2D6BFCF9-8C9D-890E-A803-F6A844DF481B}"/>
              </a:ext>
            </a:extLst>
          </p:cNvPr>
          <p:cNvSpPr txBox="1"/>
          <p:nvPr/>
        </p:nvSpPr>
        <p:spPr>
          <a:xfrm>
            <a:off x="4088069" y="1647036"/>
            <a:ext cx="1764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 </a:t>
            </a:r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中期</a:t>
            </a:r>
            <a:r>
              <a: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(</a:t>
            </a:r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直近</a:t>
            </a:r>
            <a:r>
              <a:rPr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3</a:t>
            </a:r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年</a:t>
            </a:r>
            <a:r>
              <a: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)</a:t>
            </a:r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の開発プラン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8" name="Shape 60">
            <a:extLst>
              <a:ext uri="{FF2B5EF4-FFF2-40B4-BE49-F238E27FC236}">
                <a16:creationId xmlns:a16="http://schemas.microsoft.com/office/drawing/2014/main" id="{475BCC82-1327-C437-C2BC-C680D10BD258}"/>
              </a:ext>
            </a:extLst>
          </p:cNvPr>
          <p:cNvSpPr/>
          <p:nvPr/>
        </p:nvSpPr>
        <p:spPr>
          <a:xfrm>
            <a:off x="6797040" y="1496770"/>
            <a:ext cx="2752344" cy="1261760"/>
          </a:xfrm>
          <a:prstGeom prst="roundRect">
            <a:avLst>
              <a:gd name="adj" fmla="val 6584"/>
            </a:avLst>
          </a:prstGeom>
          <a:solidFill>
            <a:srgbClr val="FFFFFF"/>
          </a:solidFill>
          <a:ln w="25399">
            <a:solidFill>
              <a:srgbClr val="B3A02B"/>
            </a:solidFill>
            <a:prstDash val="solid"/>
          </a:ln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49" name="Shape 61">
            <a:extLst>
              <a:ext uri="{FF2B5EF4-FFF2-40B4-BE49-F238E27FC236}">
                <a16:creationId xmlns:a16="http://schemas.microsoft.com/office/drawing/2014/main" id="{E18F6412-0FC5-647A-5A52-D41919D82CBF}"/>
              </a:ext>
            </a:extLst>
          </p:cNvPr>
          <p:cNvSpPr/>
          <p:nvPr/>
        </p:nvSpPr>
        <p:spPr>
          <a:xfrm>
            <a:off x="6911340" y="1611070"/>
            <a:ext cx="2523744" cy="276149"/>
          </a:xfrm>
          <a:prstGeom prst="roundRect">
            <a:avLst>
              <a:gd name="adj" fmla="val 45672"/>
            </a:avLst>
          </a:prstGeom>
          <a:solidFill>
            <a:schemeClr val="bg1">
              <a:lumMod val="85000"/>
            </a:scheme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1" name="Text 63">
            <a:extLst>
              <a:ext uri="{FF2B5EF4-FFF2-40B4-BE49-F238E27FC236}">
                <a16:creationId xmlns:a16="http://schemas.microsoft.com/office/drawing/2014/main" id="{2C934C68-C553-9712-545A-EA44D96DEC94}"/>
              </a:ext>
            </a:extLst>
          </p:cNvPr>
          <p:cNvSpPr txBox="1"/>
          <p:nvPr/>
        </p:nvSpPr>
        <p:spPr>
          <a:xfrm>
            <a:off x="7291212" y="1647036"/>
            <a:ext cx="1764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長期的な開発プラン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7" name="Text 5">
            <a:extLst>
              <a:ext uri="{FF2B5EF4-FFF2-40B4-BE49-F238E27FC236}">
                <a16:creationId xmlns:a16="http://schemas.microsoft.com/office/drawing/2014/main" id="{7888731D-6324-1EA7-74A8-95F691E4DA19}"/>
              </a:ext>
            </a:extLst>
          </p:cNvPr>
          <p:cNvSpPr txBox="1"/>
          <p:nvPr/>
        </p:nvSpPr>
        <p:spPr>
          <a:xfrm>
            <a:off x="273000" y="987609"/>
            <a:ext cx="9360000" cy="360000"/>
          </a:xfrm>
          <a:prstGeom prst="roundRect">
            <a:avLst/>
          </a:prstGeom>
          <a:solidFill>
            <a:srgbClr val="B3A02B"/>
          </a:solidFill>
          <a:ln/>
        </p:spPr>
        <p:txBody>
          <a:bodyPr wrap="square" lIns="72000" tIns="0" rIns="72000" bIns="0" rtlCol="0" anchor="ctr"/>
          <a:lstStyle/>
          <a:p>
            <a:pPr marL="0" indent="0">
              <a:buNone/>
            </a:pPr>
            <a:r>
              <a:rPr lang="ja-JP" altLang="en-US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共同開発ロードマップ（案）</a:t>
            </a:r>
            <a:endParaRPr 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8" name="Text 5">
            <a:extLst>
              <a:ext uri="{FF2B5EF4-FFF2-40B4-BE49-F238E27FC236}">
                <a16:creationId xmlns:a16="http://schemas.microsoft.com/office/drawing/2014/main" id="{4CA99C4B-4BAC-52BD-2F2F-C28BA22D42FD}"/>
              </a:ext>
            </a:extLst>
          </p:cNvPr>
          <p:cNvSpPr txBox="1"/>
          <p:nvPr/>
        </p:nvSpPr>
        <p:spPr>
          <a:xfrm>
            <a:off x="295656" y="3364687"/>
            <a:ext cx="9360000" cy="360000"/>
          </a:xfrm>
          <a:prstGeom prst="roundRect">
            <a:avLst/>
          </a:prstGeom>
          <a:solidFill>
            <a:srgbClr val="B3A02B"/>
          </a:solidFill>
          <a:ln/>
        </p:spPr>
        <p:txBody>
          <a:bodyPr wrap="square" lIns="72000" tIns="0" rIns="72000" bIns="0" rtlCol="0" anchor="ctr"/>
          <a:lstStyle/>
          <a:p>
            <a:pPr marL="0" indent="0">
              <a:buNone/>
            </a:pPr>
            <a:r>
              <a:rPr lang="ja-JP" altLang="en-US"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Noto Sans JP" pitchFamily="34" charset="-120"/>
              </a:rPr>
              <a:t>連携のご提案</a:t>
            </a:r>
            <a:endParaRPr 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9" name="矢印: 右 288">
            <a:extLst>
              <a:ext uri="{FF2B5EF4-FFF2-40B4-BE49-F238E27FC236}">
                <a16:creationId xmlns:a16="http://schemas.microsoft.com/office/drawing/2014/main" id="{C3EA6FCB-C8E9-4587-BC4D-E8102769D3BB}"/>
              </a:ext>
            </a:extLst>
          </p:cNvPr>
          <p:cNvSpPr/>
          <p:nvPr/>
        </p:nvSpPr>
        <p:spPr>
          <a:xfrm>
            <a:off x="3282051" y="1975174"/>
            <a:ext cx="164897" cy="360000"/>
          </a:xfrm>
          <a:prstGeom prst="rightArrow">
            <a:avLst/>
          </a:prstGeom>
          <a:solidFill>
            <a:srgbClr val="695E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0" name="矢印: 右 289">
            <a:extLst>
              <a:ext uri="{FF2B5EF4-FFF2-40B4-BE49-F238E27FC236}">
                <a16:creationId xmlns:a16="http://schemas.microsoft.com/office/drawing/2014/main" id="{FC2B7484-D4DA-B593-23EB-6425E94F6AB7}"/>
              </a:ext>
            </a:extLst>
          </p:cNvPr>
          <p:cNvSpPr/>
          <p:nvPr/>
        </p:nvSpPr>
        <p:spPr>
          <a:xfrm>
            <a:off x="6521315" y="1975174"/>
            <a:ext cx="164897" cy="360000"/>
          </a:xfrm>
          <a:prstGeom prst="rightArrow">
            <a:avLst/>
          </a:prstGeom>
          <a:solidFill>
            <a:srgbClr val="695E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吹き出し 7">
            <a:extLst>
              <a:ext uri="{FF2B5EF4-FFF2-40B4-BE49-F238E27FC236}">
                <a16:creationId xmlns:a16="http://schemas.microsoft.com/office/drawing/2014/main" id="{0EFA5D78-CF99-642D-C42B-C019141FBBFC}"/>
              </a:ext>
            </a:extLst>
          </p:cNvPr>
          <p:cNvSpPr/>
          <p:nvPr/>
        </p:nvSpPr>
        <p:spPr bwMode="auto">
          <a:xfrm>
            <a:off x="6911340" y="3990604"/>
            <a:ext cx="2827866" cy="1870642"/>
          </a:xfrm>
          <a:prstGeom prst="rect">
            <a:avLst/>
          </a:prstGeom>
          <a:solidFill>
            <a:srgbClr val="F5F0D3"/>
          </a:solidFill>
          <a:ln w="31750" cap="flat" cmpd="sng" algn="ctr">
            <a:solidFill>
              <a:srgbClr val="695E19"/>
            </a:solidFill>
            <a:prstDash val="solid"/>
            <a:round/>
            <a:headEnd type="none" w="med" len="med"/>
            <a:tailEnd type="oval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000" tIns="108000" rIns="90000" bIns="10800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 typeface="Wingdings" panose="05000000000000000000" pitchFamily="2" charset="2"/>
              <a:buChar char="n"/>
              <a:tabLst/>
            </a:pPr>
            <a:r>
              <a:rPr kumimoji="0" lang="ja-JP" altLang="en-US" sz="1400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連携後の開発ストーリーを相手企業が具体的に描けるよう、短期・中期・長期の見通しを簡潔に整理する。</a:t>
            </a:r>
            <a:endParaRPr kumimoji="0" lang="en-US" altLang="ja-JP" sz="1400" dirty="0">
              <a:solidFill>
                <a:srgbClr val="695E1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 typeface="Wingdings" panose="05000000000000000000" pitchFamily="2" charset="2"/>
              <a:buChar char="n"/>
              <a:tabLst/>
            </a:pPr>
            <a:r>
              <a:rPr kumimoji="0" lang="ja-JP" altLang="en-US" sz="1400" dirty="0">
                <a:solidFill>
                  <a:srgbClr val="695E1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双方の役割や期待を明確に記載し、連携の実現可能性が一目で伝わる構成を意識する。</a:t>
            </a:r>
          </a:p>
        </p:txBody>
      </p:sp>
    </p:spTree>
    <p:extLst>
      <p:ext uri="{BB962C8B-B14F-4D97-AF65-F5344CB8AC3E}">
        <p14:creationId xmlns:p14="http://schemas.microsoft.com/office/powerpoint/2010/main" val="38453059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メイリオ"/>
        <a:cs typeface=""/>
      </a:majorFont>
      <a:minorFont>
        <a:latin typeface="Meiryo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rgbClr val="B3A02B"/>
            </a:gs>
            <a:gs pos="100000">
              <a:srgbClr val="E8DEA0"/>
            </a:gs>
          </a:gsLst>
        </a:gradFill>
        <a:ln>
          <a:solidFill>
            <a:srgbClr val="705500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rgbClr val="B3A02B"/>
            </a:gs>
            <a:gs pos="100000">
              <a:srgbClr val="E8DEA0"/>
            </a:gs>
          </a:gsLst>
        </a:gradFill>
        <a:ln>
          <a:solidFill>
            <a:srgbClr val="705500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rgbClr val="FF0000"/>
          </a:solidFill>
        </a:ln>
      </a:spPr>
      <a:bodyPr rtlCol="0" anchor="ctr"/>
      <a:lstStyle>
        <a:defPPr algn="ctr">
          <a:defRPr kumimoji="1" b="1" dirty="0" smtClean="0">
            <a:solidFill>
              <a:srgbClr val="FF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solidFill>
          <a:schemeClr val="accent5">
            <a:alpha val="50000"/>
          </a:schemeClr>
        </a:solidFill>
        <a:ln>
          <a:noFill/>
        </a:ln>
      </a:spPr>
      <a:bodyPr>
        <a:noAutofit/>
      </a:bodyPr>
      <a:lstStyle>
        <a:defPPr marL="0" indent="0">
          <a:buNone/>
          <a:defRPr sz="1600" dirty="0" smtClean="0"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2E75B6"/>
        </a:solidFill>
        <a:ln>
          <a:noFill/>
        </a:ln>
      </a:spPr>
      <a:bodyPr rtlCol="0" anchor="ctr"/>
      <a:lstStyle>
        <a:defPPr algn="ctr">
          <a:defRPr kumimoji="1" b="1" dirty="0" smtClean="0">
            <a:solidFill>
              <a:srgbClr val="FF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solidFill>
          <a:schemeClr val="accent5">
            <a:alpha val="50000"/>
          </a:schemeClr>
        </a:solidFill>
        <a:ln>
          <a:noFill/>
        </a:ln>
      </a:spPr>
      <a:bodyPr vert="horz" lIns="91440" tIns="45720" rIns="91440" bIns="45720" rtlCol="0" anchor="ctr">
        <a:noAutofit/>
      </a:bodyPr>
      <a:lstStyle>
        <a:defPPr marL="342900" indent="-342900">
          <a:buFont typeface="+mj-lt"/>
          <a:buAutoNum type="arabicPeriod" startAt="3"/>
          <a:defRPr sz="16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Words>459</Words>
  <PresentationFormat>A4 210 x 297 mm</PresentationFormat>
  <Paragraphs>63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Meiryo UI</vt:lpstr>
      <vt:lpstr>ＭＳ Ｐゴシック</vt:lpstr>
      <vt:lpstr>ＭＳ Ｐ明朝</vt:lpstr>
      <vt:lpstr>Arial</vt:lpstr>
      <vt:lpstr>Calibri</vt:lpstr>
      <vt:lpstr>Wingdings</vt:lpstr>
      <vt:lpstr>1_Office テーマ</vt:lpstr>
      <vt:lpstr>2_Office テーマ</vt:lpstr>
      <vt:lpstr>3_Office テーマ</vt:lpstr>
      <vt:lpstr>4_Office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