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4"/>
  </p:notesMasterIdLst>
  <p:sldIdLst>
    <p:sldId id="256" r:id="rId2"/>
    <p:sldId id="257" r:id="rId3"/>
    <p:sldId id="258" r:id="rId4"/>
    <p:sldId id="259" r:id="rId5"/>
    <p:sldId id="262" r:id="rId6"/>
    <p:sldId id="278" r:id="rId7"/>
    <p:sldId id="268" r:id="rId8"/>
    <p:sldId id="264" r:id="rId9"/>
    <p:sldId id="265" r:id="rId10"/>
    <p:sldId id="266" r:id="rId11"/>
    <p:sldId id="279" r:id="rId12"/>
    <p:sldId id="267" r:id="rId13"/>
    <p:sldId id="276" r:id="rId14"/>
    <p:sldId id="280" r:id="rId15"/>
    <p:sldId id="270" r:id="rId16"/>
    <p:sldId id="271" r:id="rId17"/>
    <p:sldId id="261" r:id="rId18"/>
    <p:sldId id="281" r:id="rId19"/>
    <p:sldId id="272" r:id="rId20"/>
    <p:sldId id="273" r:id="rId21"/>
    <p:sldId id="274" r:id="rId22"/>
    <p:sldId id="277" r:id="rId23"/>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00"/>
    <a:srgbClr val="FF7C80"/>
    <a:srgbClr val="C6C6C6"/>
    <a:srgbClr val="FFFFCC"/>
    <a:srgbClr val="A329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706AD0-EE2E-4E64-AAA8-A08D399EC72F}" v="788" dt="2026-03-03T06:36:21.7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6" autoAdjust="0"/>
    <p:restoredTop sz="76441" autoAdjust="0"/>
  </p:normalViewPr>
  <p:slideViewPr>
    <p:cSldViewPr snapToGrid="0">
      <p:cViewPr varScale="1">
        <p:scale>
          <a:sx n="81" d="100"/>
          <a:sy n="81" d="100"/>
        </p:scale>
        <p:origin x="1386" y="78"/>
      </p:cViewPr>
      <p:guideLst/>
    </p:cSldViewPr>
  </p:slideViewPr>
  <p:notesTextViewPr>
    <p:cViewPr>
      <p:scale>
        <a:sx n="1" d="1"/>
        <a:sy n="1" d="1"/>
      </p:scale>
      <p:origin x="0" y="0"/>
    </p:cViewPr>
  </p:notesTextViewPr>
  <p:notesViewPr>
    <p:cSldViewPr snapToGrid="0">
      <p:cViewPr varScale="1">
        <p:scale>
          <a:sx n="108" d="100"/>
          <a:sy n="108" d="100"/>
        </p:scale>
        <p:origin x="253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0"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4" y="0"/>
            <a:ext cx="2918830" cy="495029"/>
          </a:xfrm>
          <a:prstGeom prst="rect">
            <a:avLst/>
          </a:prstGeom>
        </p:spPr>
        <p:txBody>
          <a:bodyPr vert="horz" lIns="91440" tIns="45720" rIns="91440" bIns="45720" rtlCol="0"/>
          <a:lstStyle>
            <a:lvl1pPr algn="r">
              <a:defRPr sz="1200"/>
            </a:lvl1pPr>
          </a:lstStyle>
          <a:p>
            <a:fld id="{C547F8EA-DB14-4C37-8CBC-74E33069D7D2}" type="datetimeFigureOut">
              <a:rPr kumimoji="1" lang="ja-JP" altLang="en-US" smtClean="0"/>
              <a:t>2026/4/23</a:t>
            </a:fld>
            <a:endParaRPr kumimoji="1" lang="ja-JP" altLang="en-US"/>
          </a:p>
        </p:txBody>
      </p:sp>
      <p:sp>
        <p:nvSpPr>
          <p:cNvPr id="4" name="スライド イメージ プレースホルダー 3"/>
          <p:cNvSpPr>
            <a:spLocks noGrp="1" noRot="1" noChangeAspect="1"/>
          </p:cNvSpPr>
          <p:nvPr>
            <p:ph type="sldImg" idx="2"/>
          </p:nvPr>
        </p:nvSpPr>
        <p:spPr>
          <a:xfrm>
            <a:off x="407988" y="1231900"/>
            <a:ext cx="5919787" cy="3330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4"/>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0"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4" y="9371286"/>
            <a:ext cx="2918830" cy="495028"/>
          </a:xfrm>
          <a:prstGeom prst="rect">
            <a:avLst/>
          </a:prstGeom>
        </p:spPr>
        <p:txBody>
          <a:bodyPr vert="horz" lIns="91440" tIns="45720" rIns="91440" bIns="45720" rtlCol="0" anchor="b"/>
          <a:lstStyle>
            <a:lvl1pPr algn="r">
              <a:defRPr sz="1200"/>
            </a:lvl1pPr>
          </a:lstStyle>
          <a:p>
            <a:fld id="{B4722C75-A472-4867-95C1-1EA81B21F4AF}" type="slidenum">
              <a:rPr kumimoji="1" lang="ja-JP" altLang="en-US" smtClean="0"/>
              <a:t>‹#›</a:t>
            </a:fld>
            <a:endParaRPr kumimoji="1" lang="ja-JP" altLang="en-US"/>
          </a:p>
        </p:txBody>
      </p:sp>
    </p:spTree>
    <p:extLst>
      <p:ext uri="{BB962C8B-B14F-4D97-AF65-F5344CB8AC3E}">
        <p14:creationId xmlns:p14="http://schemas.microsoft.com/office/powerpoint/2010/main" val="414990579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この授業では、これから探究活動に取り組む皆さんに、どのように進めていけばよいのか、その全体像を知ってもらうことを目標にしています。</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同時に、動画を視聴しながら、探究の</a:t>
            </a:r>
            <a:r>
              <a:rPr kumimoji="1" lang="en-US" altLang="ja-JP" sz="1200" b="0" i="0" kern="1200" dirty="0">
                <a:solidFill>
                  <a:schemeClr val="tx1"/>
                </a:solidFill>
                <a:effectLst/>
                <a:latin typeface="+mn-lt"/>
                <a:ea typeface="+mn-ea"/>
                <a:cs typeface="+mn-cs"/>
              </a:rPr>
              <a:t>4</a:t>
            </a:r>
            <a:r>
              <a:rPr kumimoji="1" lang="ja-JP" altLang="en-US" sz="1200" b="0" i="0" kern="1200" dirty="0">
                <a:solidFill>
                  <a:schemeClr val="tx1"/>
                </a:solidFill>
                <a:effectLst/>
                <a:latin typeface="+mn-lt"/>
                <a:ea typeface="+mn-ea"/>
                <a:cs typeface="+mn-cs"/>
              </a:rPr>
              <a:t>つのステップを順に追いながら、探究活動の中で気を付けるべき点や、知っておくと役立つ知識などについても学んでほしいと思います。</a:t>
            </a: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先ほどの動画で学んだ点をおさらいながら、</a:t>
            </a:r>
            <a:r>
              <a:rPr kumimoji="1" lang="ja-JP" altLang="en-US" sz="1200" b="0" i="0" kern="1200" dirty="0">
                <a:solidFill>
                  <a:schemeClr val="tx1"/>
                </a:solidFill>
                <a:effectLst/>
                <a:latin typeface="+mn-lt"/>
                <a:ea typeface="+mn-ea"/>
                <a:cs typeface="+mn-cs"/>
              </a:rPr>
              <a:t>一緒に探究活動の流れをつかんでいきましょう。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a:t>
            </a:fld>
            <a:endParaRPr kumimoji="1" lang="ja-JP" altLang="en-US"/>
          </a:p>
        </p:txBody>
      </p:sp>
    </p:spTree>
    <p:extLst>
      <p:ext uri="{BB962C8B-B14F-4D97-AF65-F5344CB8AC3E}">
        <p14:creationId xmlns:p14="http://schemas.microsoft.com/office/powerpoint/2010/main" val="3971822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kumimoji="1" lang="ja-JP" altLang="en-US" sz="1200" b="0" i="0" kern="1200" dirty="0">
                <a:solidFill>
                  <a:schemeClr val="tx1"/>
                </a:solidFill>
                <a:effectLst/>
                <a:latin typeface="+mn-lt"/>
                <a:ea typeface="+mn-ea"/>
                <a:cs typeface="+mn-cs"/>
              </a:rPr>
              <a:t>この先人の知恵に学ぶ、という点を踏まえて、動画では“特許”という知的財産の仕組みも紹介されていました。</a:t>
            </a:r>
            <a:br>
              <a:rPr kumimoji="1" lang="ja-JP" altLang="en-US" sz="1200" b="0" i="0" kern="1200" dirty="0">
                <a:solidFill>
                  <a:schemeClr val="tx1"/>
                </a:solidFill>
                <a:effectLst/>
                <a:latin typeface="+mn-lt"/>
                <a:ea typeface="+mn-ea"/>
                <a:cs typeface="+mn-cs"/>
              </a:rPr>
            </a:br>
            <a:r>
              <a:rPr kumimoji="1" lang="ja-JP" altLang="en-US" sz="1200" b="0" i="0" kern="1200" dirty="0">
                <a:solidFill>
                  <a:schemeClr val="tx1"/>
                </a:solidFill>
                <a:effectLst/>
                <a:latin typeface="+mn-lt"/>
                <a:ea typeface="+mn-ea"/>
                <a:cs typeface="+mn-cs"/>
              </a:rPr>
              <a:t>特許は、新しい発明をした人が、一定期間その発明を独占的に使う権利を得られる仕組みです。</a:t>
            </a:r>
            <a:br>
              <a:rPr kumimoji="1" lang="ja-JP" altLang="en-US" sz="1200" b="0" i="0" kern="1200" dirty="0">
                <a:solidFill>
                  <a:schemeClr val="tx1"/>
                </a:solidFill>
                <a:effectLst/>
                <a:latin typeface="+mn-lt"/>
                <a:ea typeface="+mn-ea"/>
                <a:cs typeface="+mn-cs"/>
              </a:rPr>
            </a:br>
            <a:r>
              <a:rPr kumimoji="1" lang="ja-JP" altLang="en-US" sz="1200" b="0" i="0" kern="1200" dirty="0">
                <a:solidFill>
                  <a:schemeClr val="tx1"/>
                </a:solidFill>
                <a:effectLst/>
                <a:latin typeface="+mn-lt"/>
                <a:ea typeface="+mn-ea"/>
                <a:cs typeface="+mn-cs"/>
              </a:rPr>
              <a:t>同時に、発明の内容は社会に公開され、他の人がそれを参考にして次の新しい技術を生み出すこともできます。</a:t>
            </a:r>
            <a:br>
              <a:rPr kumimoji="1" lang="ja-JP" altLang="en-US" sz="1200" b="0" i="0" kern="1200" dirty="0">
                <a:solidFill>
                  <a:schemeClr val="tx1"/>
                </a:solidFill>
                <a:effectLst/>
                <a:latin typeface="+mn-lt"/>
                <a:ea typeface="+mn-ea"/>
                <a:cs typeface="+mn-cs"/>
              </a:rPr>
            </a:br>
            <a:r>
              <a:rPr kumimoji="1" lang="ja-JP" altLang="en-US" sz="1200" b="0" i="0" kern="1200" dirty="0">
                <a:solidFill>
                  <a:schemeClr val="tx1"/>
                </a:solidFill>
                <a:effectLst/>
                <a:latin typeface="+mn-lt"/>
                <a:ea typeface="+mn-ea"/>
                <a:cs typeface="+mn-cs"/>
              </a:rPr>
              <a:t>このように、発明者の権利を守りながら、社会全体の発展にもつながるバランスをとる仕組みとなっています。</a:t>
            </a:r>
            <a:br>
              <a:rPr kumimoji="1" lang="ja-JP" altLang="en-US" sz="1200" b="0" i="0" kern="1200" dirty="0">
                <a:solidFill>
                  <a:schemeClr val="tx1"/>
                </a:solidFill>
                <a:effectLst/>
                <a:latin typeface="+mn-lt"/>
                <a:ea typeface="+mn-ea"/>
                <a:cs typeface="+mn-cs"/>
              </a:rPr>
            </a:br>
            <a:endParaRPr kumimoji="1" lang="en-US" altLang="ja-JP" sz="1200" b="0" i="0" kern="1200" dirty="0">
              <a:solidFill>
                <a:schemeClr val="tx1"/>
              </a:solidFill>
              <a:effectLst/>
              <a:latin typeface="+mn-lt"/>
              <a:ea typeface="+mn-ea"/>
              <a:cs typeface="+mn-cs"/>
            </a:endParaRPr>
          </a:p>
          <a:p>
            <a:pPr fontAlgn="t"/>
            <a:r>
              <a:rPr kumimoji="1" lang="ja-JP" altLang="en-US" sz="1200" b="0" i="0" kern="1200" dirty="0">
                <a:solidFill>
                  <a:schemeClr val="tx1"/>
                </a:solidFill>
                <a:effectLst/>
                <a:latin typeface="+mn-lt"/>
                <a:ea typeface="+mn-ea"/>
                <a:cs typeface="+mn-cs"/>
              </a:rPr>
              <a:t>知的財産というのは、人のアイデアといったような形の無いものを保護</a:t>
            </a:r>
            <a:r>
              <a:rPr kumimoji="1" lang="ja-JP" altLang="en-US" sz="1200" b="0" i="0" kern="1200" dirty="0">
                <a:solidFill>
                  <a:srgbClr val="FF0000"/>
                </a:solidFill>
                <a:effectLst/>
                <a:latin typeface="+mn-lt"/>
                <a:ea typeface="+mn-ea"/>
                <a:cs typeface="+mn-cs"/>
              </a:rPr>
              <a:t>して、活用できるようにする考え方</a:t>
            </a:r>
            <a:r>
              <a:rPr kumimoji="1" lang="ja-JP" altLang="en-US" sz="1200" b="0" i="0" kern="1200" dirty="0">
                <a:solidFill>
                  <a:schemeClr val="tx1"/>
                </a:solidFill>
                <a:effectLst/>
                <a:latin typeface="+mn-lt"/>
                <a:ea typeface="+mn-ea"/>
                <a:cs typeface="+mn-cs"/>
              </a:rPr>
              <a:t>です。</a:t>
            </a:r>
            <a:endParaRPr kumimoji="1" lang="en-US" altLang="ja-JP" sz="1200" b="0" i="0" kern="1200" dirty="0">
              <a:solidFill>
                <a:schemeClr val="tx1"/>
              </a:solidFill>
              <a:effectLst/>
              <a:latin typeface="+mn-lt"/>
              <a:ea typeface="+mn-ea"/>
              <a:cs typeface="+mn-cs"/>
            </a:endParaRPr>
          </a:p>
          <a:p>
            <a:pPr fontAlgn="t"/>
            <a:r>
              <a:rPr kumimoji="1" lang="ja-JP" altLang="en-US" sz="1200" b="0" i="0" kern="1200" dirty="0">
                <a:solidFill>
                  <a:schemeClr val="tx1"/>
                </a:solidFill>
                <a:effectLst/>
                <a:latin typeface="+mn-lt"/>
                <a:ea typeface="+mn-ea"/>
                <a:cs typeface="+mn-cs"/>
              </a:rPr>
              <a:t>それだけでなく、探究学習を進めていく上でも、密接に関係してくるものです。</a:t>
            </a:r>
            <a:endParaRPr kumimoji="1" lang="en-US" altLang="ja-JP" sz="1200" b="0" i="0" kern="1200" dirty="0">
              <a:solidFill>
                <a:schemeClr val="tx1"/>
              </a:solidFill>
              <a:effectLst/>
              <a:latin typeface="+mn-lt"/>
              <a:ea typeface="+mn-ea"/>
              <a:cs typeface="+mn-cs"/>
            </a:endParaRPr>
          </a:p>
          <a:p>
            <a:pPr fontAlgn="t"/>
            <a:r>
              <a:rPr kumimoji="1" lang="ja-JP" altLang="en-US" sz="1200" b="0" i="0" kern="1200" dirty="0">
                <a:solidFill>
                  <a:schemeClr val="tx1"/>
                </a:solidFill>
                <a:effectLst/>
                <a:latin typeface="+mn-lt"/>
                <a:ea typeface="+mn-ea"/>
                <a:cs typeface="+mn-cs"/>
              </a:rPr>
              <a:t>この後の探究のステップでも触れていきますので、ぜひ覚えておいてください。</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10</a:t>
            </a:fld>
            <a:endParaRPr kumimoji="1" lang="ja-JP" altLang="en-US"/>
          </a:p>
        </p:txBody>
      </p:sp>
    </p:spTree>
    <p:extLst>
      <p:ext uri="{BB962C8B-B14F-4D97-AF65-F5344CB8AC3E}">
        <p14:creationId xmlns:p14="http://schemas.microsoft.com/office/powerpoint/2010/main" val="1919748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次は、情報の収集のステップです。</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11</a:t>
            </a:fld>
            <a:endParaRPr kumimoji="1" lang="ja-JP" altLang="en-US"/>
          </a:p>
        </p:txBody>
      </p:sp>
    </p:spTree>
    <p:extLst>
      <p:ext uri="{BB962C8B-B14F-4D97-AF65-F5344CB8AC3E}">
        <p14:creationId xmlns:p14="http://schemas.microsoft.com/office/powerpoint/2010/main" val="2596540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動画では、インターネット検索だけでなく、データベースの活用や現地の人へのインタビューなど、幅広い方法が紹介されていました。</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インターネットや資料にあたるだけでなく、必要があれば校外に出かけて情報収集や調査をしても構わない、ということですね。</a:t>
            </a:r>
          </a:p>
          <a:p>
            <a:r>
              <a:rPr kumimoji="1" lang="ja-JP" altLang="en-US" dirty="0"/>
              <a:t>情報収集で大事なのは、“自分のテーマに合った方法を選ぶ”ことです。</a:t>
            </a:r>
          </a:p>
          <a:p>
            <a:r>
              <a:rPr kumimoji="1" lang="ja-JP" altLang="en-US" dirty="0"/>
              <a:t>例えば、データが必要な場合は信頼できる統計資料を使い、現場のリアルな声が必要な場合は直接取材を行うなど、目的に応じて使い分けます。</a:t>
            </a:r>
            <a:endParaRPr kumimoji="1" lang="en-US" altLang="ja-JP" dirty="0"/>
          </a:p>
          <a:p>
            <a:r>
              <a:rPr kumimoji="1" lang="ja-JP" altLang="en-US" dirty="0"/>
              <a:t>また、生成</a:t>
            </a:r>
            <a:r>
              <a:rPr kumimoji="1" lang="en-US" altLang="ja-JP" dirty="0"/>
              <a:t>AI</a:t>
            </a:r>
            <a:r>
              <a:rPr kumimoji="1" lang="ja-JP" altLang="en-US" dirty="0"/>
              <a:t>を利用する場面も描かれていましたが、</a:t>
            </a:r>
            <a:r>
              <a:rPr kumimoji="1" lang="en-US" altLang="ja-JP" dirty="0"/>
              <a:t>AI</a:t>
            </a:r>
            <a:r>
              <a:rPr kumimoji="1" lang="ja-JP" altLang="en-US" dirty="0"/>
              <a:t>はあくまでも“ヒント”として使うべきです。</a:t>
            </a:r>
          </a:p>
          <a:p>
            <a:r>
              <a:rPr kumimoji="1" lang="ja-JP" altLang="en-US" dirty="0"/>
              <a:t>誤った情報が含まれる可能性があるため、必ず元の情報源を確認する習慣を身につけておきましょう。</a:t>
            </a:r>
          </a:p>
          <a:p>
            <a:r>
              <a:rPr kumimoji="1" lang="ja-JP" altLang="en-US" dirty="0"/>
              <a:t>情報収集は、一見すると単純な作業に感じられますが、探究の質を大きく左右する重要な工程です。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12</a:t>
            </a:fld>
            <a:endParaRPr kumimoji="1" lang="ja-JP" altLang="en-US"/>
          </a:p>
        </p:txBody>
      </p:sp>
    </p:spTree>
    <p:extLst>
      <p:ext uri="{BB962C8B-B14F-4D97-AF65-F5344CB8AC3E}">
        <p14:creationId xmlns:p14="http://schemas.microsoft.com/office/powerpoint/2010/main" val="771233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a:p>
            <a:r>
              <a:rPr kumimoji="1" lang="ja-JP" altLang="en-US" dirty="0"/>
              <a:t>また、動画の中では情報収集の手段として、気象庁のデータベースなどが、紹介されていました。</a:t>
            </a:r>
            <a:endParaRPr kumimoji="1" lang="en-US" altLang="ja-JP" dirty="0"/>
          </a:p>
          <a:p>
            <a:r>
              <a:rPr kumimoji="1" lang="ja-JP" altLang="en-US" dirty="0"/>
              <a:t>官公庁や公的な組織等では、誰でも無料で使える様々なデータベースが公開されています。</a:t>
            </a:r>
            <a:endParaRPr kumimoji="1" lang="en-US" altLang="ja-JP" dirty="0"/>
          </a:p>
          <a:p>
            <a:r>
              <a:rPr kumimoji="1" lang="ja-JP" altLang="en-US" dirty="0"/>
              <a:t>自分の調べたい情報に応じて、是非積極的に活用してみましょう。</a:t>
            </a:r>
            <a:endParaRPr kumimoji="1" lang="en-US" altLang="ja-JP" dirty="0"/>
          </a:p>
          <a:p>
            <a:endParaRPr kumimoji="1" lang="en-US" altLang="ja-JP" dirty="0"/>
          </a:p>
          <a:p>
            <a:r>
              <a:rPr kumimoji="1" lang="ja-JP" altLang="en-US" dirty="0"/>
              <a:t>ちなみに、社会では「情報収集」が非常に大事なこととして扱われています。</a:t>
            </a:r>
            <a:endParaRPr kumimoji="1" lang="en-US" altLang="ja-JP" dirty="0"/>
          </a:p>
          <a:p>
            <a:r>
              <a:rPr kumimoji="1" lang="ja-JP" altLang="en-US" dirty="0"/>
              <a:t>自社の活動に有効な専門的な知識は、お金を払ってでも欲しい「価値ある情報」でしょうし、</a:t>
            </a:r>
            <a:endParaRPr kumimoji="1" lang="en-US" altLang="ja-JP" dirty="0"/>
          </a:p>
          <a:p>
            <a:r>
              <a:rPr kumimoji="1" lang="ja-JP" altLang="en-US" dirty="0"/>
              <a:t>例えば特許の情報、「あの会社がこんな発明をしている」「こんな権利を持っている」というのは、</a:t>
            </a:r>
            <a:endParaRPr kumimoji="1" lang="en-US" altLang="ja-JP" dirty="0"/>
          </a:p>
          <a:p>
            <a:r>
              <a:rPr kumimoji="1" lang="ja-JP" altLang="en-US" dirty="0"/>
              <a:t>企業が戦略を立てたり、経営判断をするにあたっても大切な情報として利用されています。</a:t>
            </a:r>
            <a:endParaRPr kumimoji="1" lang="en-US" altLang="ja-JP" dirty="0"/>
          </a:p>
          <a:p>
            <a:r>
              <a:rPr kumimoji="1" lang="ja-JP" altLang="en-US" dirty="0"/>
              <a:t>そのくらい、情報と、その収集方法は重要なんですね。</a:t>
            </a:r>
            <a:endParaRPr kumimoji="1" lang="en-US" altLang="ja-JP" dirty="0"/>
          </a:p>
          <a:p>
            <a:endParaRPr kumimoji="1" lang="en-US" altLang="ja-JP" dirty="0"/>
          </a:p>
          <a:p>
            <a:r>
              <a:rPr kumimoji="1" lang="ja-JP" altLang="en-US" dirty="0"/>
              <a:t>どの会社がどんな特許、商標などを持っているか</a:t>
            </a:r>
            <a:r>
              <a:rPr kumimoji="1" lang="en-US" altLang="ja-JP" dirty="0"/>
              <a:t>……</a:t>
            </a:r>
            <a:r>
              <a:rPr kumimoji="1" lang="ja-JP" altLang="en-US" dirty="0"/>
              <a:t>それを調べる方法は、後で触れます。</a:t>
            </a:r>
            <a:endParaRPr kumimoji="1" lang="en-US" altLang="ja-JP"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13</a:t>
            </a:fld>
            <a:endParaRPr kumimoji="1" lang="ja-JP" altLang="en-US"/>
          </a:p>
        </p:txBody>
      </p:sp>
    </p:spTree>
    <p:extLst>
      <p:ext uri="{BB962C8B-B14F-4D97-AF65-F5344CB8AC3E}">
        <p14:creationId xmlns:p14="http://schemas.microsoft.com/office/powerpoint/2010/main" val="3010121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次は、整理・分析のステップです。</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14</a:t>
            </a:fld>
            <a:endParaRPr kumimoji="1" lang="ja-JP" altLang="en-US"/>
          </a:p>
        </p:txBody>
      </p:sp>
    </p:spTree>
    <p:extLst>
      <p:ext uri="{BB962C8B-B14F-4D97-AF65-F5344CB8AC3E}">
        <p14:creationId xmlns:p14="http://schemas.microsoft.com/office/powerpoint/2010/main" val="1349174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集めた情報を、どのように整理し、どのように組み合わせるか。それが“整理・分析”のステップです。</a:t>
            </a:r>
            <a:endParaRPr kumimoji="1" lang="en-US" altLang="ja-JP" dirty="0"/>
          </a:p>
          <a:p>
            <a:endParaRPr kumimoji="1" lang="en-US" altLang="ja-JP" dirty="0"/>
          </a:p>
          <a:p>
            <a:r>
              <a:rPr kumimoji="1" lang="ja-JP" altLang="en-US" dirty="0"/>
              <a:t>探究では、収集した情報をそのまま並べるのではなく、目的に沿って分類したり、比較したり、因果関係を考えたりする必要があります。</a:t>
            </a:r>
            <a:endParaRPr kumimoji="1" lang="en-US" altLang="ja-JP" dirty="0"/>
          </a:p>
          <a:p>
            <a:r>
              <a:rPr kumimoji="1" lang="ja-JP" altLang="en-US" dirty="0"/>
              <a:t>その過程で、自分独自の意見や考え方が具体的になってきたり、分析によって、新しい視点や問題点が見えてくることもあります。</a:t>
            </a:r>
            <a:endParaRPr kumimoji="1" lang="en-US" altLang="ja-JP" dirty="0"/>
          </a:p>
          <a:p>
            <a:endParaRPr kumimoji="1" lang="en-US" altLang="ja-JP" dirty="0"/>
          </a:p>
          <a:p>
            <a:r>
              <a:rPr kumimoji="1" lang="ja-JP" altLang="en-US" dirty="0"/>
              <a:t>整理・分析は、探究が一気に“自分のもの”になっていく段階ですので、丁寧に取り組んでいきましょう。</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15</a:t>
            </a:fld>
            <a:endParaRPr kumimoji="1" lang="ja-JP" altLang="en-US"/>
          </a:p>
        </p:txBody>
      </p:sp>
    </p:spTree>
    <p:extLst>
      <p:ext uri="{BB962C8B-B14F-4D97-AF65-F5344CB8AC3E}">
        <p14:creationId xmlns:p14="http://schemas.microsoft.com/office/powerpoint/2010/main" val="332365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整理・分析の場面で大切になるのが、“引用や出典の明記”です。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画像や文章を適切に引用できると、発表の説得力は高まります。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自分の考えや成果をまとめるには、その根拠やデータを示して、納得させられるようにしたいですよね。</a:t>
            </a:r>
            <a:endParaRPr kumimoji="1" lang="en-US" altLang="ja-JP" dirty="0"/>
          </a:p>
          <a:p>
            <a:r>
              <a:rPr kumimoji="1" lang="ja-JP" altLang="en-US" dirty="0"/>
              <a:t>ここでも、先人の成果を利用していきましょう。先人の成果、つまり既存の文献やデータを「引用」し、根拠や説明材料として示すのが有効です。</a:t>
            </a:r>
            <a:endParaRPr kumimoji="1" lang="en-US" altLang="ja-JP" dirty="0"/>
          </a:p>
          <a:p>
            <a:r>
              <a:rPr kumimoji="1" lang="ja-JP" altLang="en-US" dirty="0"/>
              <a:t>ただし、引用するには“正しい使い方”を知っておく必要があります。</a:t>
            </a:r>
          </a:p>
          <a:p>
            <a:endParaRPr kumimoji="1" lang="en-US" altLang="ja-JP" dirty="0"/>
          </a:p>
          <a:p>
            <a:r>
              <a:rPr kumimoji="1" lang="ja-JP" altLang="en-US" dirty="0"/>
              <a:t>動画では、文章を使う際にどこまでが自分の表現で、どこからが他の人の成果なのか分からなくなってしまう場面がありました。</a:t>
            </a:r>
            <a:endParaRPr kumimoji="1" lang="en-US" altLang="ja-JP" dirty="0"/>
          </a:p>
          <a:p>
            <a:r>
              <a:rPr kumimoji="1" lang="ja-JP" altLang="en-US" dirty="0"/>
              <a:t>また、インターネット上の動画や写真を利用しようとする場面などもあったかと思います。</a:t>
            </a:r>
            <a:endParaRPr kumimoji="1" lang="en-US" altLang="ja-JP" dirty="0"/>
          </a:p>
          <a:p>
            <a:r>
              <a:rPr kumimoji="1" lang="ja-JP" altLang="en-US" dirty="0"/>
              <a:t>著作権で守られている素材を使用する場合には、利用規約を確認したり、許可を得たり、引用のルールを守ることが必要です。</a:t>
            </a:r>
            <a:endParaRPr kumimoji="1" lang="en-US" altLang="ja-JP"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16</a:t>
            </a:fld>
            <a:endParaRPr kumimoji="1" lang="ja-JP" altLang="en-US"/>
          </a:p>
        </p:txBody>
      </p:sp>
    </p:spTree>
    <p:extLst>
      <p:ext uri="{BB962C8B-B14F-4D97-AF65-F5344CB8AC3E}">
        <p14:creationId xmlns:p14="http://schemas.microsoft.com/office/powerpoint/2010/main" val="22353610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他人の文章や、動画、写真などを正しく使うために必要な知識として、著作権というものがあります。</a:t>
            </a:r>
            <a:endParaRPr kumimoji="1" lang="en-US" altLang="ja-JP" dirty="0"/>
          </a:p>
          <a:p>
            <a:r>
              <a:rPr kumimoji="1" lang="ja-JP" altLang="en-US" dirty="0"/>
              <a:t>著作権というのは、自分が創作した著作物を無断でコピーされたり、インターネットで利用されない権利です。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そういうと、</a:t>
            </a:r>
            <a:r>
              <a:rPr kumimoji="1" lang="ja-JP" altLang="en-US" sz="1200" b="0" i="0" kern="1200" dirty="0">
                <a:solidFill>
                  <a:schemeClr val="tx1"/>
                </a:solidFill>
                <a:effectLst/>
                <a:latin typeface="+mn-lt"/>
                <a:ea typeface="+mn-ea"/>
                <a:cs typeface="+mn-cs"/>
              </a:rPr>
              <a:t>“使ってはいけないルール”のように思われがちですが、実は“正しく使うためのルール”でもあります。</a:t>
            </a:r>
          </a:p>
          <a:p>
            <a:endParaRPr kumimoji="1" lang="en-US" altLang="ja-JP" dirty="0"/>
          </a:p>
          <a:p>
            <a:r>
              <a:rPr kumimoji="1" lang="ja-JP" altLang="en-US" dirty="0"/>
              <a:t>動画でも登場したように、必要な情報は、引用のルールを守れば正しく使うことができます。</a:t>
            </a:r>
            <a:endParaRPr kumimoji="1" lang="en-US" altLang="ja-JP" dirty="0"/>
          </a:p>
          <a:p>
            <a:r>
              <a:rPr kumimoji="1" lang="ja-JP" altLang="en-US" dirty="0"/>
              <a:t>例えば、引用部分を明確に区別し、出典を示し、必要な範囲で使用するなどです。</a:t>
            </a:r>
            <a:endParaRPr kumimoji="1" lang="en-US" altLang="ja-JP" dirty="0"/>
          </a:p>
          <a:p>
            <a:r>
              <a:rPr kumimoji="1" lang="ja-JP" altLang="en-US" dirty="0"/>
              <a:t>また、引用だけでなく、許可不要で利用できる素材を活用する方法や、教育現場など例外的に許可不要で利用可能な場面もあります。</a:t>
            </a:r>
            <a:endParaRPr kumimoji="1" lang="en-US" altLang="ja-JP" dirty="0"/>
          </a:p>
          <a:p>
            <a:r>
              <a:rPr kumimoji="1" lang="ja-JP" altLang="en-US" dirty="0"/>
              <a:t>皆さんも正しい利用の仕方をぜひ調べてみましょう。</a:t>
            </a:r>
            <a:endParaRPr kumimoji="1" lang="en-US" altLang="ja-JP"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17</a:t>
            </a:fld>
            <a:endParaRPr kumimoji="1" lang="ja-JP" altLang="en-US"/>
          </a:p>
        </p:txBody>
      </p:sp>
    </p:spTree>
    <p:extLst>
      <p:ext uri="{BB962C8B-B14F-4D97-AF65-F5344CB8AC3E}">
        <p14:creationId xmlns:p14="http://schemas.microsoft.com/office/powerpoint/2010/main" val="3134651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最後は、まとめ・表現のステップです。</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18</a:t>
            </a:fld>
            <a:endParaRPr kumimoji="1" lang="ja-JP" altLang="en-US"/>
          </a:p>
        </p:txBody>
      </p:sp>
    </p:spTree>
    <p:extLst>
      <p:ext uri="{BB962C8B-B14F-4D97-AF65-F5344CB8AC3E}">
        <p14:creationId xmlns:p14="http://schemas.microsoft.com/office/powerpoint/2010/main" val="2338999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“まとめ・表現”のステップでは、自分の考えを他者に分かりやすく伝えることが求められます。</a:t>
            </a:r>
            <a:br>
              <a:rPr kumimoji="1" lang="ja-JP" altLang="en-US" sz="1200" b="0" i="0" kern="1200" dirty="0">
                <a:solidFill>
                  <a:schemeClr val="tx1"/>
                </a:solidFill>
                <a:effectLst/>
                <a:latin typeface="+mn-lt"/>
                <a:ea typeface="+mn-ea"/>
                <a:cs typeface="+mn-cs"/>
              </a:rPr>
            </a:br>
            <a:r>
              <a:rPr kumimoji="1" lang="ja-JP" altLang="en-US" sz="1200" b="0" i="0" kern="1200" dirty="0">
                <a:solidFill>
                  <a:schemeClr val="tx1"/>
                </a:solidFill>
                <a:effectLst/>
                <a:latin typeface="+mn-lt"/>
                <a:ea typeface="+mn-ea"/>
                <a:cs typeface="+mn-cs"/>
              </a:rPr>
              <a:t>動画でも、根拠となる論文のデータを示したり、地元の公式キャラクターを利用したり、発表の工夫がされていたと思います。</a:t>
            </a:r>
            <a:endParaRPr kumimoji="1" lang="en-US" altLang="ja-JP"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kumimoji="1" lang="ja-JP" altLang="en-US" sz="1200" b="0" i="0" kern="1200" dirty="0">
                <a:solidFill>
                  <a:schemeClr val="tx1"/>
                </a:solidFill>
                <a:effectLst/>
                <a:latin typeface="+mn-lt"/>
                <a:ea typeface="+mn-ea"/>
                <a:cs typeface="+mn-cs"/>
              </a:rPr>
            </a:br>
            <a:r>
              <a:rPr kumimoji="1" lang="ja-JP" altLang="en-US" sz="1200" b="0" i="0" kern="1200" dirty="0">
                <a:solidFill>
                  <a:schemeClr val="tx1"/>
                </a:solidFill>
                <a:effectLst/>
                <a:latin typeface="+mn-lt"/>
                <a:ea typeface="+mn-ea"/>
                <a:cs typeface="+mn-cs"/>
              </a:rPr>
              <a:t>発表は、内容だけでなく、“どのように伝えるか”も大切です。</a:t>
            </a:r>
            <a:br>
              <a:rPr kumimoji="1" lang="ja-JP" altLang="en-US" sz="1200" b="0" i="0" kern="1200" dirty="0">
                <a:solidFill>
                  <a:schemeClr val="tx1"/>
                </a:solidFill>
                <a:effectLst/>
                <a:latin typeface="+mn-lt"/>
                <a:ea typeface="+mn-ea"/>
                <a:cs typeface="+mn-cs"/>
              </a:rPr>
            </a:br>
            <a:r>
              <a:rPr kumimoji="1" lang="ja-JP" altLang="en-US" sz="1200" b="0" i="0" kern="1200" dirty="0">
                <a:solidFill>
                  <a:schemeClr val="tx1"/>
                </a:solidFill>
                <a:effectLst/>
                <a:latin typeface="+mn-lt"/>
                <a:ea typeface="+mn-ea"/>
                <a:cs typeface="+mn-cs"/>
              </a:rPr>
              <a:t>スライドの構成、話し方、資料の使い方などは、聞く人にとって分かりやすいかどうかを基準に考えていくとよいでしょう。</a:t>
            </a:r>
            <a:br>
              <a:rPr kumimoji="1" lang="ja-JP" altLang="en-US" sz="1200" b="0" i="0" kern="1200" dirty="0">
                <a:solidFill>
                  <a:schemeClr val="tx1"/>
                </a:solidFill>
                <a:effectLst/>
                <a:latin typeface="+mn-lt"/>
                <a:ea typeface="+mn-ea"/>
                <a:cs typeface="+mn-cs"/>
              </a:rPr>
            </a:br>
            <a:endParaRPr kumimoji="1" lang="ja-JP" altLang="en-US"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19</a:t>
            </a:fld>
            <a:endParaRPr kumimoji="1" lang="ja-JP" altLang="en-US"/>
          </a:p>
        </p:txBody>
      </p:sp>
    </p:spTree>
    <p:extLst>
      <p:ext uri="{BB962C8B-B14F-4D97-AF65-F5344CB8AC3E}">
        <p14:creationId xmlns:p14="http://schemas.microsoft.com/office/powerpoint/2010/main" val="176792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探究学習を進めるうえで、特に意識したい力がこの</a:t>
            </a:r>
            <a:r>
              <a:rPr kumimoji="1" lang="en-US" altLang="ja-JP" dirty="0"/>
              <a:t>3</a:t>
            </a:r>
            <a:r>
              <a:rPr kumimoji="1" lang="ja-JP" altLang="en-US" dirty="0"/>
              <a:t>つです。</a:t>
            </a:r>
            <a:endParaRPr kumimoji="1" lang="en-US" altLang="ja-JP" dirty="0"/>
          </a:p>
          <a:p>
            <a:endParaRPr kumimoji="1" lang="en-US" altLang="ja-JP" dirty="0"/>
          </a:p>
          <a:p>
            <a:r>
              <a:rPr kumimoji="1" lang="ja-JP" altLang="en-US" dirty="0"/>
              <a:t>まず</a:t>
            </a:r>
            <a:r>
              <a:rPr kumimoji="1" lang="en-US" altLang="ja-JP" dirty="0"/>
              <a:t>1</a:t>
            </a:r>
            <a:r>
              <a:rPr kumimoji="1" lang="ja-JP" altLang="en-US" dirty="0"/>
              <a:t>つ目は</a:t>
            </a:r>
            <a:r>
              <a:rPr kumimoji="1" lang="en-US" altLang="ja-JP" dirty="0"/>
              <a:t>『</a:t>
            </a:r>
            <a:r>
              <a:rPr kumimoji="1" lang="ja-JP" altLang="en-US" dirty="0"/>
              <a:t>課題を発見し、解決する力</a:t>
            </a:r>
            <a:r>
              <a:rPr kumimoji="1" lang="en-US" altLang="ja-JP" dirty="0"/>
              <a:t>』</a:t>
            </a:r>
            <a:r>
              <a:rPr kumimoji="1" lang="ja-JP" altLang="en-US" dirty="0"/>
              <a:t>です。自分の身の回りから問題や疑問を見つけ、どのような方法で深めていくのかを考える力です。</a:t>
            </a:r>
            <a:endParaRPr kumimoji="1" lang="en-US" altLang="ja-JP" dirty="0"/>
          </a:p>
          <a:p>
            <a:r>
              <a:rPr kumimoji="1" lang="en-US" altLang="ja-JP" dirty="0"/>
              <a:t>2</a:t>
            </a:r>
            <a:r>
              <a:rPr kumimoji="1" lang="ja-JP" altLang="en-US" dirty="0"/>
              <a:t>つ目は</a:t>
            </a:r>
            <a:r>
              <a:rPr kumimoji="1" lang="en-US" altLang="ja-JP" dirty="0"/>
              <a:t>『</a:t>
            </a:r>
            <a:r>
              <a:rPr kumimoji="1" lang="ja-JP" altLang="en-US" dirty="0"/>
              <a:t>自分の考えを整理し、伝える力</a:t>
            </a:r>
            <a:r>
              <a:rPr kumimoji="1" lang="en-US" altLang="ja-JP" dirty="0"/>
              <a:t>』</a:t>
            </a:r>
            <a:r>
              <a:rPr kumimoji="1" lang="ja-JP" altLang="en-US" dirty="0"/>
              <a:t>です。情報をただ集めるだけではなく、必要なものを選び、整理し、それを他者に分かりやすく伝える力が求められます。</a:t>
            </a:r>
            <a:endParaRPr kumimoji="1" lang="en-US" altLang="ja-JP" dirty="0"/>
          </a:p>
          <a:p>
            <a:r>
              <a:rPr kumimoji="1" lang="ja-JP" altLang="en-US" dirty="0"/>
              <a:t>そして</a:t>
            </a:r>
            <a:r>
              <a:rPr kumimoji="1" lang="en-US" altLang="ja-JP" dirty="0"/>
              <a:t>3</a:t>
            </a:r>
            <a:r>
              <a:rPr kumimoji="1" lang="ja-JP" altLang="en-US" dirty="0"/>
              <a:t>つ目は</a:t>
            </a:r>
            <a:r>
              <a:rPr kumimoji="1" lang="en-US" altLang="ja-JP" dirty="0"/>
              <a:t>『</a:t>
            </a:r>
            <a:r>
              <a:rPr kumimoji="1" lang="ja-JP" altLang="en-US" dirty="0"/>
              <a:t>協力して新しい価値を生み出す力</a:t>
            </a:r>
            <a:r>
              <a:rPr kumimoji="1" lang="en-US" altLang="ja-JP" dirty="0"/>
              <a:t>』</a:t>
            </a:r>
            <a:r>
              <a:rPr kumimoji="1" lang="ja-JP" altLang="en-US" dirty="0"/>
              <a:t>です。探究は一人だけでは進められません。友達や地域の人、専門家との協力がとても重要になります。</a:t>
            </a:r>
            <a:endParaRPr kumimoji="1" lang="en-US" altLang="ja-JP" dirty="0"/>
          </a:p>
          <a:p>
            <a:endParaRPr kumimoji="1" lang="en-US" altLang="ja-JP" dirty="0"/>
          </a:p>
          <a:p>
            <a:r>
              <a:rPr kumimoji="1" lang="ja-JP" altLang="en-US" dirty="0"/>
              <a:t>これらの力は、これからの社会で必要とされる“実践的な力”でもあります。探究の時間を通して、自然と身につけてほしいと期待しています。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2</a:t>
            </a:fld>
            <a:endParaRPr kumimoji="1" lang="ja-JP" altLang="en-US"/>
          </a:p>
        </p:txBody>
      </p:sp>
    </p:spTree>
    <p:extLst>
      <p:ext uri="{BB962C8B-B14F-4D97-AF65-F5344CB8AC3E}">
        <p14:creationId xmlns:p14="http://schemas.microsoft.com/office/powerpoint/2010/main" val="2543607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動画では、オリジナルの新商品の発表や公式キャラクターの利用に関して、注意を促していました。</a:t>
            </a:r>
            <a:endParaRPr kumimoji="1" lang="en-US" altLang="ja-JP" dirty="0"/>
          </a:p>
          <a:p>
            <a:endParaRPr kumimoji="1" lang="en-US" altLang="ja-JP" dirty="0"/>
          </a:p>
          <a:p>
            <a:r>
              <a:rPr kumimoji="1" lang="ja-JP" altLang="en-US" dirty="0"/>
              <a:t>自分で思いついた新商品だとしても、今までに無い新たなものであることを、きちんと調べて確認しなければ、十分とはいえません。</a:t>
            </a:r>
            <a:endParaRPr kumimoji="1" lang="en-US" altLang="ja-JP" dirty="0"/>
          </a:p>
          <a:p>
            <a:r>
              <a:rPr kumimoji="1" lang="ja-JP" altLang="en-US" dirty="0"/>
              <a:t>仮に、先行して同じ商品が既に世の中に出回っていれば、結果的にはその商品の人気や知名度に便乗することになってしまいます。</a:t>
            </a:r>
            <a:endParaRPr kumimoji="1" lang="en-US" altLang="ja-JP" dirty="0"/>
          </a:p>
          <a:p>
            <a:endParaRPr kumimoji="1" lang="en-US" altLang="ja-JP" dirty="0"/>
          </a:p>
          <a:p>
            <a:r>
              <a:rPr kumimoji="1" lang="ja-JP" altLang="en-US" dirty="0"/>
              <a:t>また、公式キャラクターなどは、その権利を保有する自治体や団体等がお金や手間暇をかけて皆に愛されるキャラクターとして育ててきたものです。</a:t>
            </a:r>
            <a:endParaRPr kumimoji="1" lang="en-US" altLang="ja-JP" dirty="0"/>
          </a:p>
          <a:p>
            <a:r>
              <a:rPr kumimoji="1" lang="ja-JP" altLang="en-US" dirty="0"/>
              <a:t>勝手に使ってしまうと、そのイメージを壊してしまう可能性もあります。</a:t>
            </a:r>
            <a:endParaRPr kumimoji="1" lang="en-US" altLang="ja-JP" dirty="0"/>
          </a:p>
          <a:p>
            <a:endParaRPr kumimoji="1" lang="en-US" altLang="ja-JP" dirty="0"/>
          </a:p>
          <a:p>
            <a:r>
              <a:rPr kumimoji="1" lang="ja-JP" altLang="en-US" dirty="0"/>
              <a:t>探究活動の中でも、こういった点には注意しましょう。</a:t>
            </a:r>
            <a:endParaRPr kumimoji="1" lang="en-US" altLang="ja-JP"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20</a:t>
            </a:fld>
            <a:endParaRPr kumimoji="1" lang="ja-JP" altLang="en-US"/>
          </a:p>
        </p:txBody>
      </p:sp>
    </p:spTree>
    <p:extLst>
      <p:ext uri="{BB962C8B-B14F-4D97-AF65-F5344CB8AC3E}">
        <p14:creationId xmlns:p14="http://schemas.microsoft.com/office/powerpoint/2010/main" val="20389391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こうした商品やキャラクターなどのイメージをブランドと言います。</a:t>
            </a:r>
            <a:endParaRPr kumimoji="1" lang="en-US" altLang="ja-JP" dirty="0"/>
          </a:p>
          <a:p>
            <a:r>
              <a:rPr kumimoji="1" lang="ja-JP" altLang="en-US" dirty="0"/>
              <a:t>こうしたブランドを守るのも知的財産の役目です。</a:t>
            </a:r>
            <a:endParaRPr kumimoji="1" lang="en-US" altLang="ja-JP" dirty="0"/>
          </a:p>
          <a:p>
            <a:r>
              <a:rPr kumimoji="1" lang="ja-JP" altLang="en-US" dirty="0"/>
              <a:t>商品名には商標権、キャラクターなどの著作物には著作権といった権利で保護される仕組みがあります。</a:t>
            </a:r>
            <a:endParaRPr kumimoji="1" lang="en-US" altLang="ja-JP" dirty="0"/>
          </a:p>
          <a:p>
            <a:r>
              <a:rPr kumimoji="1" lang="ja-JP" altLang="en-US" dirty="0"/>
              <a:t>探究の発表においても、ブランドを正しく扱うことは“他者の価値を尊重する態度”を示すことにつながります。</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21</a:t>
            </a:fld>
            <a:endParaRPr kumimoji="1" lang="ja-JP" altLang="en-US"/>
          </a:p>
        </p:txBody>
      </p:sp>
    </p:spTree>
    <p:extLst>
      <p:ext uri="{BB962C8B-B14F-4D97-AF65-F5344CB8AC3E}">
        <p14:creationId xmlns:p14="http://schemas.microsoft.com/office/powerpoint/2010/main" val="39685318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最後に、今回学んだことをまとめておきましょう。</a:t>
            </a:r>
            <a:endParaRPr kumimoji="1" lang="en-US" altLang="ja-JP" dirty="0"/>
          </a:p>
          <a:p>
            <a:r>
              <a:rPr kumimoji="1" lang="ja-JP" altLang="en-US" dirty="0"/>
              <a:t>探究は、自分の興味や疑問を出発点に、社会とつながりながら進めていく学びです。</a:t>
            </a:r>
            <a:endParaRPr kumimoji="1" lang="en-US" altLang="ja-JP" dirty="0"/>
          </a:p>
          <a:p>
            <a:r>
              <a:rPr kumimoji="1" lang="ja-JP" altLang="en-US" dirty="0"/>
              <a:t>大切なのは、</a:t>
            </a:r>
            <a:endParaRPr kumimoji="1" lang="en-US" altLang="ja-JP" dirty="0"/>
          </a:p>
          <a:p>
            <a:r>
              <a:rPr kumimoji="1" lang="ja-JP" altLang="en-US" dirty="0"/>
              <a:t>・自他のアイデアを大切にすること、</a:t>
            </a:r>
            <a:endParaRPr kumimoji="1" lang="en-US" altLang="ja-JP" dirty="0"/>
          </a:p>
          <a:p>
            <a:r>
              <a:rPr kumimoji="1" lang="ja-JP" altLang="en-US" dirty="0"/>
              <a:t>・社会の仕組みやルールを理解して活用すること、</a:t>
            </a:r>
            <a:endParaRPr kumimoji="1" lang="en-US" altLang="ja-JP" dirty="0"/>
          </a:p>
          <a:p>
            <a:r>
              <a:rPr kumimoji="1" lang="ja-JP" altLang="en-US" dirty="0"/>
              <a:t>これらを意識しながら進めていくことです。</a:t>
            </a:r>
            <a:endParaRPr kumimoji="1" lang="en-US" altLang="ja-JP" dirty="0"/>
          </a:p>
          <a:p>
            <a:r>
              <a:rPr kumimoji="1" lang="ja-JP" altLang="en-US" dirty="0"/>
              <a:t>探究のプロセスを繰り返すことで、課題を解決する力や、新しい価値を生み出す力が自然と身についていきます。</a:t>
            </a:r>
            <a:endParaRPr kumimoji="1" lang="en-US" altLang="ja-JP" dirty="0"/>
          </a:p>
          <a:p>
            <a:endParaRPr kumimoji="1" lang="en-US" altLang="ja-JP" dirty="0"/>
          </a:p>
          <a:p>
            <a:r>
              <a:rPr kumimoji="1" lang="ja-JP" altLang="en-US" dirty="0"/>
              <a:t>また、その探究活動に欠かせない知識として、知的財産という考え方・仕組みも学んできました。</a:t>
            </a:r>
            <a:endParaRPr kumimoji="1" lang="en-US" altLang="ja-JP" dirty="0"/>
          </a:p>
          <a:p>
            <a:endParaRPr kumimoji="1" lang="en-US" altLang="ja-JP" dirty="0"/>
          </a:p>
          <a:p>
            <a:r>
              <a:rPr kumimoji="1" lang="ja-JP" altLang="en-US" dirty="0"/>
              <a:t>今日学んだことを活かして、これから始まるみなさんの探究が、より充実したものになることを期待しています。</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22</a:t>
            </a:fld>
            <a:endParaRPr kumimoji="1" lang="ja-JP" altLang="en-US"/>
          </a:p>
        </p:txBody>
      </p:sp>
    </p:spTree>
    <p:extLst>
      <p:ext uri="{BB962C8B-B14F-4D97-AF65-F5344CB8AC3E}">
        <p14:creationId xmlns:p14="http://schemas.microsoft.com/office/powerpoint/2010/main" val="3414864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（各学校の探究学習の目標・狙いを説明してください。）</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3</a:t>
            </a:fld>
            <a:endParaRPr kumimoji="1" lang="ja-JP" altLang="en-US"/>
          </a:p>
        </p:txBody>
      </p:sp>
    </p:spTree>
    <p:extLst>
      <p:ext uri="{BB962C8B-B14F-4D97-AF65-F5344CB8AC3E}">
        <p14:creationId xmlns:p14="http://schemas.microsoft.com/office/powerpoint/2010/main" val="4008470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ここからは、探究の基本となる</a:t>
            </a:r>
            <a:r>
              <a:rPr kumimoji="1" lang="en-US" altLang="ja-JP" dirty="0"/>
              <a:t>4</a:t>
            </a:r>
            <a:r>
              <a:rPr kumimoji="1" lang="ja-JP" altLang="en-US" dirty="0"/>
              <a:t>つのステップを確認していきます。</a:t>
            </a:r>
            <a:endParaRPr kumimoji="1" lang="en-US" altLang="ja-JP" dirty="0"/>
          </a:p>
          <a:p>
            <a:r>
              <a:rPr kumimoji="1" lang="ja-JP" altLang="en-US" dirty="0"/>
              <a:t>①課題の設定、②情報の収集、③整理・分析、④まとめ・表現。</a:t>
            </a:r>
            <a:endParaRPr kumimoji="1" lang="en-US" altLang="ja-JP" dirty="0"/>
          </a:p>
          <a:p>
            <a:r>
              <a:rPr kumimoji="1" lang="ja-JP" altLang="en-US" dirty="0"/>
              <a:t>これらは探究の“型”のようなもので、どのテーマでもこの流れを行き来しながら理解を深めていきます。</a:t>
            </a:r>
            <a:endParaRPr kumimoji="1" lang="en-US" altLang="ja-JP" dirty="0"/>
          </a:p>
          <a:p>
            <a:r>
              <a:rPr kumimoji="1" lang="ja-JP" altLang="en-US" dirty="0"/>
              <a:t>例えば、情報を集めている途中で新たな疑問が生まれたら、再び課題設定に戻ることがあります。</a:t>
            </a:r>
            <a:endParaRPr kumimoji="1" lang="en-US" altLang="ja-JP" dirty="0"/>
          </a:p>
          <a:p>
            <a:r>
              <a:rPr kumimoji="1" lang="ja-JP" altLang="en-US" dirty="0"/>
              <a:t>このように、探究は一方向の流れではなく、行きつ戻りつしながら深まっていくものです。</a:t>
            </a:r>
            <a:endParaRPr kumimoji="1" lang="en-US" altLang="ja-JP"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4</a:t>
            </a:fld>
            <a:endParaRPr kumimoji="1" lang="ja-JP" altLang="en-US"/>
          </a:p>
        </p:txBody>
      </p:sp>
    </p:spTree>
    <p:extLst>
      <p:ext uri="{BB962C8B-B14F-4D97-AF65-F5344CB8AC3E}">
        <p14:creationId xmlns:p14="http://schemas.microsoft.com/office/powerpoint/2010/main" val="2525829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fontAlgn="t"/>
            <a:r>
              <a:rPr kumimoji="1" lang="ja-JP" altLang="en-US" sz="1200" b="0" i="0" kern="1200" dirty="0">
                <a:solidFill>
                  <a:schemeClr val="tx1"/>
                </a:solidFill>
                <a:effectLst/>
                <a:latin typeface="+mn-lt"/>
                <a:ea typeface="+mn-ea"/>
                <a:cs typeface="+mn-cs"/>
              </a:rPr>
              <a:t>それでは、先ほどの動画の内容をスライドで振り返りながら整理していきます。</a:t>
            </a:r>
            <a:br>
              <a:rPr kumimoji="1" lang="ja-JP" altLang="en-US" sz="1200" b="0" i="0" kern="1200" dirty="0">
                <a:solidFill>
                  <a:schemeClr val="tx1"/>
                </a:solidFill>
                <a:effectLst/>
                <a:latin typeface="+mn-lt"/>
                <a:ea typeface="+mn-ea"/>
                <a:cs typeface="+mn-cs"/>
              </a:rPr>
            </a:br>
            <a:r>
              <a:rPr kumimoji="1" lang="ja-JP" altLang="en-US" sz="1200" b="0" i="0" kern="1200" dirty="0">
                <a:solidFill>
                  <a:schemeClr val="tx1"/>
                </a:solidFill>
                <a:effectLst/>
                <a:latin typeface="+mn-lt"/>
                <a:ea typeface="+mn-ea"/>
                <a:cs typeface="+mn-cs"/>
              </a:rPr>
              <a:t>動画の中では、</a:t>
            </a:r>
            <a:r>
              <a:rPr kumimoji="1" lang="en-US" altLang="ja-JP" sz="1200" b="0" i="0" kern="1200" dirty="0">
                <a:solidFill>
                  <a:schemeClr val="tx1"/>
                </a:solidFill>
                <a:effectLst/>
                <a:latin typeface="+mn-lt"/>
                <a:ea typeface="+mn-ea"/>
                <a:cs typeface="+mn-cs"/>
              </a:rPr>
              <a:t>4</a:t>
            </a:r>
            <a:r>
              <a:rPr kumimoji="1" lang="ja-JP" altLang="en-US" sz="1200" b="0" i="0" kern="1200" dirty="0">
                <a:solidFill>
                  <a:schemeClr val="tx1"/>
                </a:solidFill>
                <a:effectLst/>
                <a:latin typeface="+mn-lt"/>
                <a:ea typeface="+mn-ea"/>
                <a:cs typeface="+mn-cs"/>
              </a:rPr>
              <a:t>人の生徒がそれぞれの探究を進めるうえで、さまざまな悩みやつまずきに直面していました。</a:t>
            </a:r>
            <a:br>
              <a:rPr kumimoji="1" lang="ja-JP" altLang="en-US" sz="1200" b="0" i="0" kern="1200" dirty="0">
                <a:solidFill>
                  <a:schemeClr val="tx1"/>
                </a:solidFill>
                <a:effectLst/>
                <a:latin typeface="+mn-lt"/>
                <a:ea typeface="+mn-ea"/>
                <a:cs typeface="+mn-cs"/>
              </a:rPr>
            </a:br>
            <a:r>
              <a:rPr kumimoji="1" lang="ja-JP" altLang="en-US" sz="1200" b="0" i="0" kern="1200" dirty="0">
                <a:solidFill>
                  <a:schemeClr val="tx1"/>
                </a:solidFill>
                <a:effectLst/>
                <a:latin typeface="+mn-lt"/>
                <a:ea typeface="+mn-ea"/>
                <a:cs typeface="+mn-cs"/>
              </a:rPr>
              <a:t>その様子を思い出しながら、自分の探究でも起こりそうなことを想像し、どこがポイントだったか一緒に確認していきましょう。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5</a:t>
            </a:fld>
            <a:endParaRPr kumimoji="1" lang="ja-JP" altLang="en-US"/>
          </a:p>
        </p:txBody>
      </p:sp>
    </p:spTree>
    <p:extLst>
      <p:ext uri="{BB962C8B-B14F-4D97-AF65-F5344CB8AC3E}">
        <p14:creationId xmlns:p14="http://schemas.microsoft.com/office/powerpoint/2010/main" val="3567063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最初は課題設定の場面です。</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6</a:t>
            </a:fld>
            <a:endParaRPr kumimoji="1" lang="ja-JP" altLang="en-US"/>
          </a:p>
        </p:txBody>
      </p:sp>
    </p:spTree>
    <p:extLst>
      <p:ext uri="{BB962C8B-B14F-4D97-AF65-F5344CB8AC3E}">
        <p14:creationId xmlns:p14="http://schemas.microsoft.com/office/powerpoint/2010/main" val="10188424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課題設定のステップでは、“気づきや疑問”を出発点に、自分が取り組みたいテーマを決めていきます。</a:t>
            </a:r>
            <a:endParaRPr kumimoji="1" lang="en-US" altLang="ja-JP" dirty="0"/>
          </a:p>
          <a:p>
            <a:r>
              <a:rPr kumimoji="1" lang="ja-JP" altLang="en-US" dirty="0"/>
              <a:t>動画では、</a:t>
            </a:r>
            <a:r>
              <a:rPr kumimoji="1" lang="en-US" altLang="ja-JP" dirty="0"/>
              <a:t>C</a:t>
            </a:r>
            <a:r>
              <a:rPr kumimoji="1" lang="ja-JP" altLang="en-US" dirty="0"/>
              <a:t>さんと</a:t>
            </a:r>
            <a:r>
              <a:rPr kumimoji="1" lang="en-US" altLang="ja-JP" dirty="0"/>
              <a:t>D</a:t>
            </a:r>
            <a:r>
              <a:rPr kumimoji="1" lang="ja-JP" altLang="en-US" dirty="0"/>
              <a:t>さんが似たテーマを選んで少し揉めていました。</a:t>
            </a:r>
            <a:endParaRPr kumimoji="1" lang="en-US" altLang="ja-JP" dirty="0"/>
          </a:p>
          <a:p>
            <a:r>
              <a:rPr kumimoji="1" lang="ja-JP" altLang="en-US" dirty="0"/>
              <a:t>この場面から分かるように、テーマが同じであっても、切り口や視点を変えることで、自分だけの探究にすることができます。</a:t>
            </a:r>
            <a:endParaRPr kumimoji="1" lang="en-US" altLang="ja-JP" dirty="0"/>
          </a:p>
          <a:p>
            <a:r>
              <a:rPr kumimoji="1" lang="ja-JP" altLang="en-US" dirty="0"/>
              <a:t>重要なのは、テーマそのものよりも、そこに対して自分がどう考えるのか、何を解き明かしたいのかという“視点”です。</a:t>
            </a:r>
            <a:endParaRPr kumimoji="1" lang="en-US" altLang="ja-JP" dirty="0"/>
          </a:p>
          <a:p>
            <a:r>
              <a:rPr kumimoji="1" lang="ja-JP" altLang="en-US" dirty="0"/>
              <a:t>探究の最初の一歩として、ぜひこの視点を大切にしてください。</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7</a:t>
            </a:fld>
            <a:endParaRPr kumimoji="1" lang="ja-JP" altLang="en-US"/>
          </a:p>
        </p:txBody>
      </p:sp>
    </p:spTree>
    <p:extLst>
      <p:ext uri="{BB962C8B-B14F-4D97-AF65-F5344CB8AC3E}">
        <p14:creationId xmlns:p14="http://schemas.microsoft.com/office/powerpoint/2010/main" val="1431209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動画では、</a:t>
            </a:r>
            <a:r>
              <a:rPr kumimoji="1" lang="en-US" altLang="ja-JP" dirty="0"/>
              <a:t>C</a:t>
            </a:r>
            <a:r>
              <a:rPr kumimoji="1" lang="ja-JP" altLang="en-US" dirty="0"/>
              <a:t>さんが“真似された”と感じて不快になっていた場面がありました。</a:t>
            </a:r>
            <a:endParaRPr kumimoji="1" lang="en-US" altLang="ja-JP" dirty="0"/>
          </a:p>
          <a:p>
            <a:r>
              <a:rPr kumimoji="1" lang="ja-JP" altLang="en-US" dirty="0"/>
              <a:t>このシーンは、アイデアにも価値があるということを教えてくれています。</a:t>
            </a:r>
            <a:endParaRPr kumimoji="1" lang="en-US" altLang="ja-JP" dirty="0"/>
          </a:p>
          <a:p>
            <a:r>
              <a:rPr kumimoji="1" lang="ja-JP" altLang="en-US" dirty="0"/>
              <a:t>探究のテーマや取り上げ方は、その人の経験や考え方から生まれるものですので、人それぞれ“オリジナリティ”があります。</a:t>
            </a:r>
            <a:endParaRPr kumimoji="1" lang="en-US" altLang="ja-JP" dirty="0"/>
          </a:p>
          <a:p>
            <a:r>
              <a:rPr kumimoji="1" lang="ja-JP" altLang="en-US" dirty="0"/>
              <a:t>ですから、他の人が同じテーマに取り組む場合でも、その価値を尊重する姿勢が大切です。</a:t>
            </a:r>
            <a:endParaRPr kumimoji="1" lang="en-US" altLang="ja-JP" dirty="0"/>
          </a:p>
          <a:p>
            <a:r>
              <a:rPr kumimoji="1" lang="ja-JP" altLang="en-US" dirty="0"/>
              <a:t>この場面は、探究を進めるうえで欠かせない“互いの考えを大切にする姿勢”を学べる場面でした。</a:t>
            </a:r>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8</a:t>
            </a:fld>
            <a:endParaRPr kumimoji="1" lang="ja-JP" altLang="en-US"/>
          </a:p>
        </p:txBody>
      </p:sp>
    </p:spTree>
    <p:extLst>
      <p:ext uri="{BB962C8B-B14F-4D97-AF65-F5344CB8AC3E}">
        <p14:creationId xmlns:p14="http://schemas.microsoft.com/office/powerpoint/2010/main" val="2605156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動画の中の先生の解説では、社会の技術も既存のアイデアを参考にしながら進化してきたという話がありました。</a:t>
            </a:r>
            <a:endParaRPr kumimoji="1" lang="en-US" altLang="ja-JP" dirty="0"/>
          </a:p>
          <a:p>
            <a:r>
              <a:rPr kumimoji="1" lang="ja-JP" altLang="en-US" dirty="0"/>
              <a:t>これは、完全なゼロから新しいものを作るのではなく、“先人の知恵に学ぶ”という姿勢が重要だということです。</a:t>
            </a:r>
            <a:endParaRPr kumimoji="1" lang="en-US" altLang="ja-JP" dirty="0"/>
          </a:p>
          <a:p>
            <a:r>
              <a:rPr kumimoji="1" lang="ja-JP" altLang="en-US" dirty="0"/>
              <a:t>探究でも、既にあるデータや研究を参考にしながら、自分の視点を重ねて新しい価値を見つけることができます。</a:t>
            </a:r>
            <a:endParaRPr kumimoji="1" lang="en-US" altLang="ja-JP" dirty="0"/>
          </a:p>
          <a:p>
            <a:r>
              <a:rPr kumimoji="1" lang="ja-JP" altLang="en-US" dirty="0"/>
              <a:t>つまり、何かを真似するのではなく、そこから自分の考えをどう発展させるのかが問われるわけです。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B4722C75-A472-4867-95C1-1EA81B21F4AF}" type="slidenum">
              <a:rPr kumimoji="1" lang="ja-JP" altLang="en-US" smtClean="0"/>
              <a:t>9</a:t>
            </a:fld>
            <a:endParaRPr kumimoji="1" lang="ja-JP" altLang="en-US"/>
          </a:p>
        </p:txBody>
      </p:sp>
    </p:spTree>
    <p:extLst>
      <p:ext uri="{BB962C8B-B14F-4D97-AF65-F5344CB8AC3E}">
        <p14:creationId xmlns:p14="http://schemas.microsoft.com/office/powerpoint/2010/main" val="2157170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9F6172-7EE6-F3D6-2891-8B19AA83406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D8E845F6-2A85-5B17-E1E6-F618AE551E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04744A2E-2C72-A66D-79E2-73BDF3A664C8}"/>
              </a:ext>
            </a:extLst>
          </p:cNvPr>
          <p:cNvSpPr>
            <a:spLocks noGrp="1"/>
          </p:cNvSpPr>
          <p:nvPr>
            <p:ph type="dt" sz="half" idx="10"/>
          </p:nvPr>
        </p:nvSpPr>
        <p:spPr/>
        <p:txBody>
          <a:bodyPr/>
          <a:lstStyle/>
          <a:p>
            <a:fld id="{22BAFCB6-8642-4A19-9296-8288657D026A}" type="datetime1">
              <a:rPr kumimoji="1" lang="ja-JP" altLang="en-US" smtClean="0"/>
              <a:t>2026/4/23</a:t>
            </a:fld>
            <a:endParaRPr kumimoji="1" lang="ja-JP" altLang="en-US"/>
          </a:p>
        </p:txBody>
      </p:sp>
      <p:sp>
        <p:nvSpPr>
          <p:cNvPr id="5" name="フッター プレースホルダー 4">
            <a:extLst>
              <a:ext uri="{FF2B5EF4-FFF2-40B4-BE49-F238E27FC236}">
                <a16:creationId xmlns:a16="http://schemas.microsoft.com/office/drawing/2014/main" id="{C030FBC4-A3B9-2F1F-5D71-DC00A0E0AD9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E2588E3-CA46-585E-D1C7-BE23F25389AD}"/>
              </a:ext>
            </a:extLst>
          </p:cNvPr>
          <p:cNvSpPr>
            <a:spLocks noGrp="1"/>
          </p:cNvSpPr>
          <p:nvPr>
            <p:ph type="sldNum" sz="quarter" idx="12"/>
          </p:nvPr>
        </p:nvSpPr>
        <p:spPr/>
        <p:txBody>
          <a:body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3479543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066C738-E2E6-F738-A9E9-CE3FD665F619}"/>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30FCC84-CD09-51CC-A5A8-3AFEA257B106}"/>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1232B17-A437-ED0F-4E28-4AA21321A794}"/>
              </a:ext>
            </a:extLst>
          </p:cNvPr>
          <p:cNvSpPr>
            <a:spLocks noGrp="1"/>
          </p:cNvSpPr>
          <p:nvPr>
            <p:ph type="dt" sz="half" idx="10"/>
          </p:nvPr>
        </p:nvSpPr>
        <p:spPr/>
        <p:txBody>
          <a:bodyPr/>
          <a:lstStyle/>
          <a:p>
            <a:fld id="{1DB47CDC-A82A-4C77-A239-7571E502EB0B}" type="datetime1">
              <a:rPr kumimoji="1" lang="ja-JP" altLang="en-US" smtClean="0"/>
              <a:t>2026/4/23</a:t>
            </a:fld>
            <a:endParaRPr kumimoji="1" lang="ja-JP" altLang="en-US"/>
          </a:p>
        </p:txBody>
      </p:sp>
      <p:sp>
        <p:nvSpPr>
          <p:cNvPr id="5" name="フッター プレースホルダー 4">
            <a:extLst>
              <a:ext uri="{FF2B5EF4-FFF2-40B4-BE49-F238E27FC236}">
                <a16:creationId xmlns:a16="http://schemas.microsoft.com/office/drawing/2014/main" id="{CAD2DD93-B9AB-57FE-5391-0CC25473966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344AD1E-6687-F264-8CFF-A03EF985D758}"/>
              </a:ext>
            </a:extLst>
          </p:cNvPr>
          <p:cNvSpPr>
            <a:spLocks noGrp="1"/>
          </p:cNvSpPr>
          <p:nvPr>
            <p:ph type="sldNum" sz="quarter" idx="12"/>
          </p:nvPr>
        </p:nvSpPr>
        <p:spPr/>
        <p:txBody>
          <a:body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2525760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75994E05-1B2F-48D3-5F78-24C577BC22F5}"/>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2D7F52A-788F-D276-FF06-D986DEDA6067}"/>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B73E497-9E27-BB8F-3CEB-0DAC184D4470}"/>
              </a:ext>
            </a:extLst>
          </p:cNvPr>
          <p:cNvSpPr>
            <a:spLocks noGrp="1"/>
          </p:cNvSpPr>
          <p:nvPr>
            <p:ph type="dt" sz="half" idx="10"/>
          </p:nvPr>
        </p:nvSpPr>
        <p:spPr/>
        <p:txBody>
          <a:bodyPr/>
          <a:lstStyle/>
          <a:p>
            <a:fld id="{3BF640D2-0B79-4804-B3DF-B45C18BA2906}" type="datetime1">
              <a:rPr kumimoji="1" lang="ja-JP" altLang="en-US" smtClean="0"/>
              <a:t>2026/4/23</a:t>
            </a:fld>
            <a:endParaRPr kumimoji="1" lang="ja-JP" altLang="en-US"/>
          </a:p>
        </p:txBody>
      </p:sp>
      <p:sp>
        <p:nvSpPr>
          <p:cNvPr id="5" name="フッター プレースホルダー 4">
            <a:extLst>
              <a:ext uri="{FF2B5EF4-FFF2-40B4-BE49-F238E27FC236}">
                <a16:creationId xmlns:a16="http://schemas.microsoft.com/office/drawing/2014/main" id="{665911D1-5ECB-66FF-BD0A-74DD2368F2D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6C73DED-1A2E-B10A-143B-7FE4928A5AEF}"/>
              </a:ext>
            </a:extLst>
          </p:cNvPr>
          <p:cNvSpPr>
            <a:spLocks noGrp="1"/>
          </p:cNvSpPr>
          <p:nvPr>
            <p:ph type="sldNum" sz="quarter" idx="12"/>
          </p:nvPr>
        </p:nvSpPr>
        <p:spPr/>
        <p:txBody>
          <a:body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1826315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2D56E5-162E-7434-7CA5-90995183EAB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C7377A1-7301-4F3F-E5CF-A94B1F1D692D}"/>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FD71223D-AFA4-70EE-F0B9-9882C8907E71}"/>
              </a:ext>
            </a:extLst>
          </p:cNvPr>
          <p:cNvSpPr>
            <a:spLocks noGrp="1"/>
          </p:cNvSpPr>
          <p:nvPr>
            <p:ph type="dt" sz="half" idx="10"/>
          </p:nvPr>
        </p:nvSpPr>
        <p:spPr/>
        <p:txBody>
          <a:bodyPr/>
          <a:lstStyle/>
          <a:p>
            <a:fld id="{5E86787B-8CA1-4936-B5C3-206C7BA81F04}" type="datetime1">
              <a:rPr kumimoji="1" lang="ja-JP" altLang="en-US" smtClean="0"/>
              <a:t>2026/4/23</a:t>
            </a:fld>
            <a:endParaRPr kumimoji="1" lang="ja-JP" altLang="en-US"/>
          </a:p>
        </p:txBody>
      </p:sp>
      <p:sp>
        <p:nvSpPr>
          <p:cNvPr id="5" name="フッター プレースホルダー 4">
            <a:extLst>
              <a:ext uri="{FF2B5EF4-FFF2-40B4-BE49-F238E27FC236}">
                <a16:creationId xmlns:a16="http://schemas.microsoft.com/office/drawing/2014/main" id="{FABC46E8-DB2C-8192-7F29-84744AB9031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F80EC52-F73A-DF94-1985-687BE416E8BA}"/>
              </a:ext>
            </a:extLst>
          </p:cNvPr>
          <p:cNvSpPr>
            <a:spLocks noGrp="1"/>
          </p:cNvSpPr>
          <p:nvPr>
            <p:ph type="sldNum" sz="quarter" idx="12"/>
          </p:nvPr>
        </p:nvSpPr>
        <p:spPr/>
        <p:txBody>
          <a:body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1897760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37D9E57-1222-B2F1-13E7-759904E898B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069750E-A2A9-B592-19BC-E517915C336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C22D80D8-8E52-59FB-11A1-F9E2C9ECA59C}"/>
              </a:ext>
            </a:extLst>
          </p:cNvPr>
          <p:cNvSpPr>
            <a:spLocks noGrp="1"/>
          </p:cNvSpPr>
          <p:nvPr>
            <p:ph type="dt" sz="half" idx="10"/>
          </p:nvPr>
        </p:nvSpPr>
        <p:spPr/>
        <p:txBody>
          <a:bodyPr/>
          <a:lstStyle/>
          <a:p>
            <a:fld id="{C259B5B8-8BB9-4459-9910-74E92DF95906}" type="datetime1">
              <a:rPr kumimoji="1" lang="ja-JP" altLang="en-US" smtClean="0"/>
              <a:t>2026/4/23</a:t>
            </a:fld>
            <a:endParaRPr kumimoji="1" lang="ja-JP" altLang="en-US"/>
          </a:p>
        </p:txBody>
      </p:sp>
      <p:sp>
        <p:nvSpPr>
          <p:cNvPr id="5" name="フッター プレースホルダー 4">
            <a:extLst>
              <a:ext uri="{FF2B5EF4-FFF2-40B4-BE49-F238E27FC236}">
                <a16:creationId xmlns:a16="http://schemas.microsoft.com/office/drawing/2014/main" id="{4E69D734-AE17-18EA-4AD8-3C7B9A06335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CC7E46E-05F9-06B5-9629-4AA7DB12F92B}"/>
              </a:ext>
            </a:extLst>
          </p:cNvPr>
          <p:cNvSpPr>
            <a:spLocks noGrp="1"/>
          </p:cNvSpPr>
          <p:nvPr>
            <p:ph type="sldNum" sz="quarter" idx="12"/>
          </p:nvPr>
        </p:nvSpPr>
        <p:spPr/>
        <p:txBody>
          <a:body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1365872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1AC27AF-5C6E-9C67-19D1-CEE1A33C5CC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CA36B97-70FF-3324-11EB-5571B50286EB}"/>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BDE23D3A-FB7F-A427-0C67-A4FE35BEF0B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E90493C-0C64-AAC0-E461-8EE6B57024F9}"/>
              </a:ext>
            </a:extLst>
          </p:cNvPr>
          <p:cNvSpPr>
            <a:spLocks noGrp="1"/>
          </p:cNvSpPr>
          <p:nvPr>
            <p:ph type="dt" sz="half" idx="10"/>
          </p:nvPr>
        </p:nvSpPr>
        <p:spPr/>
        <p:txBody>
          <a:bodyPr/>
          <a:lstStyle/>
          <a:p>
            <a:fld id="{0A521EA5-D4E9-44A8-BA88-0AF75FEA72F0}" type="datetime1">
              <a:rPr kumimoji="1" lang="ja-JP" altLang="en-US" smtClean="0"/>
              <a:t>2026/4/23</a:t>
            </a:fld>
            <a:endParaRPr kumimoji="1" lang="ja-JP" altLang="en-US"/>
          </a:p>
        </p:txBody>
      </p:sp>
      <p:sp>
        <p:nvSpPr>
          <p:cNvPr id="6" name="フッター プレースホルダー 5">
            <a:extLst>
              <a:ext uri="{FF2B5EF4-FFF2-40B4-BE49-F238E27FC236}">
                <a16:creationId xmlns:a16="http://schemas.microsoft.com/office/drawing/2014/main" id="{186B9ED7-4792-C775-0C79-1A4E7949075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F41A4C9-4E62-95D1-447A-3DB10CA4FCEC}"/>
              </a:ext>
            </a:extLst>
          </p:cNvPr>
          <p:cNvSpPr>
            <a:spLocks noGrp="1"/>
          </p:cNvSpPr>
          <p:nvPr>
            <p:ph type="sldNum" sz="quarter" idx="12"/>
          </p:nvPr>
        </p:nvSpPr>
        <p:spPr/>
        <p:txBody>
          <a:body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3714434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7AFD92-D5A6-7643-BF5A-3979E97B27E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B50678F-1EE4-80E7-9601-8871DBA312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3E9A27C-B3E8-99BF-1692-8491F93323DF}"/>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48562B90-2C33-5861-0400-690F4C6112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103E4930-9557-CF87-983E-C9A57E5BBFC4}"/>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BC57ED1F-3EEE-FA62-94AD-53CE5474263D}"/>
              </a:ext>
            </a:extLst>
          </p:cNvPr>
          <p:cNvSpPr>
            <a:spLocks noGrp="1"/>
          </p:cNvSpPr>
          <p:nvPr>
            <p:ph type="dt" sz="half" idx="10"/>
          </p:nvPr>
        </p:nvSpPr>
        <p:spPr/>
        <p:txBody>
          <a:bodyPr/>
          <a:lstStyle/>
          <a:p>
            <a:fld id="{B773F48C-3A72-4103-AECF-54664F951E85}" type="datetime1">
              <a:rPr kumimoji="1" lang="ja-JP" altLang="en-US" smtClean="0"/>
              <a:t>2026/4/23</a:t>
            </a:fld>
            <a:endParaRPr kumimoji="1" lang="ja-JP" altLang="en-US"/>
          </a:p>
        </p:txBody>
      </p:sp>
      <p:sp>
        <p:nvSpPr>
          <p:cNvPr id="8" name="フッター プレースホルダー 7">
            <a:extLst>
              <a:ext uri="{FF2B5EF4-FFF2-40B4-BE49-F238E27FC236}">
                <a16:creationId xmlns:a16="http://schemas.microsoft.com/office/drawing/2014/main" id="{A428DA24-7BC8-267C-9C4B-AFA02CC8EDBE}"/>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B6C0AE31-241C-9896-10D3-497B4B317F83}"/>
              </a:ext>
            </a:extLst>
          </p:cNvPr>
          <p:cNvSpPr>
            <a:spLocks noGrp="1"/>
          </p:cNvSpPr>
          <p:nvPr>
            <p:ph type="sldNum" sz="quarter" idx="12"/>
          </p:nvPr>
        </p:nvSpPr>
        <p:spPr/>
        <p:txBody>
          <a:body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2209350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D3F0410-B66B-BCBD-7821-6767A638EBF2}"/>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F5D2B4F7-E94B-92F5-F859-DF133B9B048E}"/>
              </a:ext>
            </a:extLst>
          </p:cNvPr>
          <p:cNvSpPr>
            <a:spLocks noGrp="1"/>
          </p:cNvSpPr>
          <p:nvPr>
            <p:ph type="dt" sz="half" idx="10"/>
          </p:nvPr>
        </p:nvSpPr>
        <p:spPr/>
        <p:txBody>
          <a:bodyPr/>
          <a:lstStyle/>
          <a:p>
            <a:fld id="{E8944B39-006D-42DB-976C-9D254F0EAD89}" type="datetime1">
              <a:rPr kumimoji="1" lang="ja-JP" altLang="en-US" smtClean="0"/>
              <a:t>2026/4/23</a:t>
            </a:fld>
            <a:endParaRPr kumimoji="1" lang="ja-JP" altLang="en-US"/>
          </a:p>
        </p:txBody>
      </p:sp>
      <p:sp>
        <p:nvSpPr>
          <p:cNvPr id="4" name="フッター プレースホルダー 3">
            <a:extLst>
              <a:ext uri="{FF2B5EF4-FFF2-40B4-BE49-F238E27FC236}">
                <a16:creationId xmlns:a16="http://schemas.microsoft.com/office/drawing/2014/main" id="{48CD06B3-78FE-FE06-B221-D11DBB772C42}"/>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FA51A1B4-003F-A046-DBD9-DCC2047BE45C}"/>
              </a:ext>
            </a:extLst>
          </p:cNvPr>
          <p:cNvSpPr>
            <a:spLocks noGrp="1"/>
          </p:cNvSpPr>
          <p:nvPr>
            <p:ph type="sldNum" sz="quarter" idx="12"/>
          </p:nvPr>
        </p:nvSpPr>
        <p:spPr/>
        <p:txBody>
          <a:body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3305214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ABAB0FFF-1921-88F4-3DCB-8A76DA0BE588}"/>
              </a:ext>
            </a:extLst>
          </p:cNvPr>
          <p:cNvSpPr>
            <a:spLocks noGrp="1"/>
          </p:cNvSpPr>
          <p:nvPr>
            <p:ph type="dt" sz="half" idx="10"/>
          </p:nvPr>
        </p:nvSpPr>
        <p:spPr/>
        <p:txBody>
          <a:bodyPr/>
          <a:lstStyle/>
          <a:p>
            <a:fld id="{4963A87D-21DA-487D-B494-5D36711255C6}" type="datetime1">
              <a:rPr kumimoji="1" lang="ja-JP" altLang="en-US" smtClean="0"/>
              <a:t>2026/4/23</a:t>
            </a:fld>
            <a:endParaRPr kumimoji="1" lang="ja-JP" altLang="en-US"/>
          </a:p>
        </p:txBody>
      </p:sp>
      <p:sp>
        <p:nvSpPr>
          <p:cNvPr id="3" name="フッター プレースホルダー 2">
            <a:extLst>
              <a:ext uri="{FF2B5EF4-FFF2-40B4-BE49-F238E27FC236}">
                <a16:creationId xmlns:a16="http://schemas.microsoft.com/office/drawing/2014/main" id="{342BD44A-3ADB-C0FB-B64C-EA8617AEACAD}"/>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75E92F1-0A38-558B-0846-32D95D2464EB}"/>
              </a:ext>
            </a:extLst>
          </p:cNvPr>
          <p:cNvSpPr>
            <a:spLocks noGrp="1"/>
          </p:cNvSpPr>
          <p:nvPr>
            <p:ph type="sldNum" sz="quarter" idx="12"/>
          </p:nvPr>
        </p:nvSpPr>
        <p:spPr/>
        <p:txBody>
          <a:bodyPr/>
          <a:lstStyle>
            <a:lvl1pPr>
              <a:defRPr>
                <a:latin typeface="Avenir Next LT Pro" panose="020B0504020202020204" pitchFamily="34" charset="0"/>
              </a:defRPr>
            </a:lvl1pPr>
          </a:lstStyle>
          <a:p>
            <a:fld id="{3176661F-01C8-4BE2-A570-1B80402A4D96}" type="slidenum">
              <a:rPr lang="ja-JP" altLang="en-US" smtClean="0"/>
              <a:pPr/>
              <a:t>‹#›</a:t>
            </a:fld>
            <a:endParaRPr lang="ja-JP" altLang="en-US"/>
          </a:p>
        </p:txBody>
      </p:sp>
    </p:spTree>
    <p:extLst>
      <p:ext uri="{BB962C8B-B14F-4D97-AF65-F5344CB8AC3E}">
        <p14:creationId xmlns:p14="http://schemas.microsoft.com/office/powerpoint/2010/main" val="3662659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3597FF-0AC1-D5BB-7CE0-5B740E95AAA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1ADC88E-CD52-DA60-ED08-85F9088BF9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34745671-33E9-E2EA-95EC-73C821EBE0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1B69E27-7396-D42C-36ED-1157D82607D1}"/>
              </a:ext>
            </a:extLst>
          </p:cNvPr>
          <p:cNvSpPr>
            <a:spLocks noGrp="1"/>
          </p:cNvSpPr>
          <p:nvPr>
            <p:ph type="dt" sz="half" idx="10"/>
          </p:nvPr>
        </p:nvSpPr>
        <p:spPr/>
        <p:txBody>
          <a:bodyPr/>
          <a:lstStyle/>
          <a:p>
            <a:fld id="{9C29B408-CEF9-4D63-B29F-9F14F84DD9C5}" type="datetime1">
              <a:rPr kumimoji="1" lang="ja-JP" altLang="en-US" smtClean="0"/>
              <a:t>2026/4/23</a:t>
            </a:fld>
            <a:endParaRPr kumimoji="1" lang="ja-JP" altLang="en-US"/>
          </a:p>
        </p:txBody>
      </p:sp>
      <p:sp>
        <p:nvSpPr>
          <p:cNvPr id="6" name="フッター プレースホルダー 5">
            <a:extLst>
              <a:ext uri="{FF2B5EF4-FFF2-40B4-BE49-F238E27FC236}">
                <a16:creationId xmlns:a16="http://schemas.microsoft.com/office/drawing/2014/main" id="{90AE6DA6-7C73-CCE7-6E4F-28BC39A70C1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F6E367F-1166-24B4-F73D-E046043EA217}"/>
              </a:ext>
            </a:extLst>
          </p:cNvPr>
          <p:cNvSpPr>
            <a:spLocks noGrp="1"/>
          </p:cNvSpPr>
          <p:nvPr>
            <p:ph type="sldNum" sz="quarter" idx="12"/>
          </p:nvPr>
        </p:nvSpPr>
        <p:spPr/>
        <p:txBody>
          <a:body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124813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6B6588-4335-B1AD-595A-5F7DA913CEDA}"/>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A75963D-8427-85E4-2B77-3104823EE5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C2137CAB-81A2-AC5A-AFC6-76DB071D18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FF0E45C1-40E4-486F-74FC-A75DC776FDC0}"/>
              </a:ext>
            </a:extLst>
          </p:cNvPr>
          <p:cNvSpPr>
            <a:spLocks noGrp="1"/>
          </p:cNvSpPr>
          <p:nvPr>
            <p:ph type="dt" sz="half" idx="10"/>
          </p:nvPr>
        </p:nvSpPr>
        <p:spPr/>
        <p:txBody>
          <a:bodyPr/>
          <a:lstStyle/>
          <a:p>
            <a:fld id="{F70BD4DB-33D4-47B8-A863-313E5334C1EB}" type="datetime1">
              <a:rPr kumimoji="1" lang="ja-JP" altLang="en-US" smtClean="0"/>
              <a:t>2026/4/23</a:t>
            </a:fld>
            <a:endParaRPr kumimoji="1" lang="ja-JP" altLang="en-US"/>
          </a:p>
        </p:txBody>
      </p:sp>
      <p:sp>
        <p:nvSpPr>
          <p:cNvPr id="6" name="フッター プレースホルダー 5">
            <a:extLst>
              <a:ext uri="{FF2B5EF4-FFF2-40B4-BE49-F238E27FC236}">
                <a16:creationId xmlns:a16="http://schemas.microsoft.com/office/drawing/2014/main" id="{F50FBF62-6CDB-6496-76E8-1DCC950E168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D1ACCEF-006F-705F-CAAF-F99D1D2B65BB}"/>
              </a:ext>
            </a:extLst>
          </p:cNvPr>
          <p:cNvSpPr>
            <a:spLocks noGrp="1"/>
          </p:cNvSpPr>
          <p:nvPr>
            <p:ph type="sldNum" sz="quarter" idx="12"/>
          </p:nvPr>
        </p:nvSpPr>
        <p:spPr/>
        <p:txBody>
          <a:body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1472205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DA9468E8-A230-5B1B-A8DD-B1060128BE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8FF1684-A1E4-0459-2C21-FD4F76CA0C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F4C82FF-B623-AA68-D158-68D9DBA107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4BEBCBF-A8E8-4170-877D-3C19800FC9FD}" type="datetime1">
              <a:rPr kumimoji="1" lang="ja-JP" altLang="en-US" smtClean="0"/>
              <a:t>2026/4/23</a:t>
            </a:fld>
            <a:endParaRPr kumimoji="1" lang="ja-JP" altLang="en-US"/>
          </a:p>
        </p:txBody>
      </p:sp>
      <p:sp>
        <p:nvSpPr>
          <p:cNvPr id="5" name="フッター プレースホルダー 4">
            <a:extLst>
              <a:ext uri="{FF2B5EF4-FFF2-40B4-BE49-F238E27FC236}">
                <a16:creationId xmlns:a16="http://schemas.microsoft.com/office/drawing/2014/main" id="{B454EE54-C4C2-E15E-79FA-6786DDE550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50A33B9-D630-B361-F90C-1F47E72E47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176661F-01C8-4BE2-A570-1B80402A4D96}" type="slidenum">
              <a:rPr kumimoji="1" lang="ja-JP" altLang="en-US" smtClean="0"/>
              <a:t>‹#›</a:t>
            </a:fld>
            <a:endParaRPr kumimoji="1" lang="ja-JP" altLang="en-US"/>
          </a:p>
        </p:txBody>
      </p:sp>
    </p:spTree>
    <p:extLst>
      <p:ext uri="{BB962C8B-B14F-4D97-AF65-F5344CB8AC3E}">
        <p14:creationId xmlns:p14="http://schemas.microsoft.com/office/powerpoint/2010/main" val="4756379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グループ化 16">
            <a:extLst>
              <a:ext uri="{FF2B5EF4-FFF2-40B4-BE49-F238E27FC236}">
                <a16:creationId xmlns:a16="http://schemas.microsoft.com/office/drawing/2014/main" id="{73267891-7FA0-2703-24B4-3A449C7B9850}"/>
              </a:ext>
            </a:extLst>
          </p:cNvPr>
          <p:cNvGrpSpPr/>
          <p:nvPr/>
        </p:nvGrpSpPr>
        <p:grpSpPr>
          <a:xfrm>
            <a:off x="6115906" y="2786138"/>
            <a:ext cx="1771507" cy="1771507"/>
            <a:chOff x="6115906" y="2786138"/>
            <a:chExt cx="1771507" cy="1771507"/>
          </a:xfrm>
        </p:grpSpPr>
        <p:grpSp>
          <p:nvGrpSpPr>
            <p:cNvPr id="8" name="グループ化 7">
              <a:extLst>
                <a:ext uri="{FF2B5EF4-FFF2-40B4-BE49-F238E27FC236}">
                  <a16:creationId xmlns:a16="http://schemas.microsoft.com/office/drawing/2014/main" id="{CDD5197D-BAFF-7D69-67FB-4F0CF5AC52C8}"/>
                </a:ext>
              </a:extLst>
            </p:cNvPr>
            <p:cNvGrpSpPr/>
            <p:nvPr/>
          </p:nvGrpSpPr>
          <p:grpSpPr>
            <a:xfrm rot="20739991">
              <a:off x="6115906" y="2786138"/>
              <a:ext cx="1771507" cy="1771507"/>
              <a:chOff x="5668753" y="-277197"/>
              <a:chExt cx="1771507" cy="1771507"/>
            </a:xfrm>
          </p:grpSpPr>
          <p:sp>
            <p:nvSpPr>
              <p:cNvPr id="9" name="楕円 8">
                <a:extLst>
                  <a:ext uri="{FF2B5EF4-FFF2-40B4-BE49-F238E27FC236}">
                    <a16:creationId xmlns:a16="http://schemas.microsoft.com/office/drawing/2014/main" id="{583386E5-7C1F-DDA0-DA72-234A3E866C84}"/>
                  </a:ext>
                </a:extLst>
              </p:cNvPr>
              <p:cNvSpPr/>
              <p:nvPr/>
            </p:nvSpPr>
            <p:spPr>
              <a:xfrm>
                <a:off x="5668753" y="-277197"/>
                <a:ext cx="1771507" cy="1771507"/>
              </a:xfrm>
              <a:prstGeom prst="ellipse">
                <a:avLst/>
              </a:prstGeom>
              <a:solidFill>
                <a:schemeClr val="tx2">
                  <a:lumMod val="50000"/>
                  <a:lumOff val="50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テキスト ボックス 9">
                <a:extLst>
                  <a:ext uri="{FF2B5EF4-FFF2-40B4-BE49-F238E27FC236}">
                    <a16:creationId xmlns:a16="http://schemas.microsoft.com/office/drawing/2014/main" id="{2F17144F-67CA-D13E-B50B-E41D64B1829E}"/>
                  </a:ext>
                </a:extLst>
              </p:cNvPr>
              <p:cNvSpPr txBox="1"/>
              <p:nvPr/>
            </p:nvSpPr>
            <p:spPr>
              <a:xfrm>
                <a:off x="5936694" y="343027"/>
                <a:ext cx="1324822" cy="875938"/>
              </a:xfrm>
              <a:custGeom>
                <a:avLst/>
                <a:gdLst/>
                <a:ahLst/>
                <a:cxnLst/>
                <a:rect l="l" t="t" r="r" b="b"/>
                <a:pathLst>
                  <a:path w="1324822" h="875938">
                    <a:moveTo>
                      <a:pt x="833545" y="545009"/>
                    </a:moveTo>
                    <a:lnTo>
                      <a:pt x="833545" y="638855"/>
                    </a:lnTo>
                    <a:lnTo>
                      <a:pt x="873882" y="638855"/>
                    </a:lnTo>
                    <a:cubicBezTo>
                      <a:pt x="882846" y="638855"/>
                      <a:pt x="891443" y="638077"/>
                      <a:pt x="899676" y="636522"/>
                    </a:cubicBezTo>
                    <a:cubicBezTo>
                      <a:pt x="907908" y="634967"/>
                      <a:pt x="915316" y="632315"/>
                      <a:pt x="921902" y="628564"/>
                    </a:cubicBezTo>
                    <a:cubicBezTo>
                      <a:pt x="928488" y="624814"/>
                      <a:pt x="933656" y="619875"/>
                      <a:pt x="937406" y="613747"/>
                    </a:cubicBezTo>
                    <a:cubicBezTo>
                      <a:pt x="941156" y="607618"/>
                      <a:pt x="943031" y="599889"/>
                      <a:pt x="943031" y="590560"/>
                    </a:cubicBezTo>
                    <a:cubicBezTo>
                      <a:pt x="943031" y="581047"/>
                      <a:pt x="941156" y="573318"/>
                      <a:pt x="937406" y="567373"/>
                    </a:cubicBezTo>
                    <a:cubicBezTo>
                      <a:pt x="933656" y="561427"/>
                      <a:pt x="928579" y="556763"/>
                      <a:pt x="922176" y="553378"/>
                    </a:cubicBezTo>
                    <a:cubicBezTo>
                      <a:pt x="915774" y="549994"/>
                      <a:pt x="908548" y="547753"/>
                      <a:pt x="900499" y="546655"/>
                    </a:cubicBezTo>
                    <a:cubicBezTo>
                      <a:pt x="892450" y="545558"/>
                      <a:pt x="884126" y="545009"/>
                      <a:pt x="875528" y="545009"/>
                    </a:cubicBezTo>
                    <a:close/>
                    <a:moveTo>
                      <a:pt x="737504" y="467353"/>
                    </a:moveTo>
                    <a:lnTo>
                      <a:pt x="883486" y="467353"/>
                    </a:lnTo>
                    <a:cubicBezTo>
                      <a:pt x="905255" y="467353"/>
                      <a:pt x="925607" y="469503"/>
                      <a:pt x="944540" y="473802"/>
                    </a:cubicBezTo>
                    <a:cubicBezTo>
                      <a:pt x="963474" y="478101"/>
                      <a:pt x="979938" y="485052"/>
                      <a:pt x="993933" y="494656"/>
                    </a:cubicBezTo>
                    <a:cubicBezTo>
                      <a:pt x="1007927" y="504260"/>
                      <a:pt x="1018949" y="516837"/>
                      <a:pt x="1026998" y="532387"/>
                    </a:cubicBezTo>
                    <a:cubicBezTo>
                      <a:pt x="1035047" y="547936"/>
                      <a:pt x="1039072" y="567053"/>
                      <a:pt x="1039072" y="589737"/>
                    </a:cubicBezTo>
                    <a:cubicBezTo>
                      <a:pt x="1039072" y="612969"/>
                      <a:pt x="1034773" y="632589"/>
                      <a:pt x="1026175" y="648596"/>
                    </a:cubicBezTo>
                    <a:cubicBezTo>
                      <a:pt x="1017577" y="664603"/>
                      <a:pt x="1005960" y="677454"/>
                      <a:pt x="991326" y="687149"/>
                    </a:cubicBezTo>
                    <a:cubicBezTo>
                      <a:pt x="976691" y="696845"/>
                      <a:pt x="959815" y="703933"/>
                      <a:pt x="940699" y="708415"/>
                    </a:cubicBezTo>
                    <a:cubicBezTo>
                      <a:pt x="921582" y="712897"/>
                      <a:pt x="901779" y="715138"/>
                      <a:pt x="881291" y="715138"/>
                    </a:cubicBezTo>
                    <a:lnTo>
                      <a:pt x="833545" y="715138"/>
                    </a:lnTo>
                    <a:lnTo>
                      <a:pt x="833545" y="865236"/>
                    </a:lnTo>
                    <a:lnTo>
                      <a:pt x="737504" y="865236"/>
                    </a:lnTo>
                    <a:close/>
                    <a:moveTo>
                      <a:pt x="314288" y="467353"/>
                    </a:moveTo>
                    <a:lnTo>
                      <a:pt x="409780" y="467353"/>
                    </a:lnTo>
                    <a:lnTo>
                      <a:pt x="409780" y="707455"/>
                    </a:lnTo>
                    <a:cubicBezTo>
                      <a:pt x="409780" y="718248"/>
                      <a:pt x="411198" y="728492"/>
                      <a:pt x="414033" y="738188"/>
                    </a:cubicBezTo>
                    <a:cubicBezTo>
                      <a:pt x="416869" y="747883"/>
                      <a:pt x="421213" y="756573"/>
                      <a:pt x="427067" y="764256"/>
                    </a:cubicBezTo>
                    <a:cubicBezTo>
                      <a:pt x="432921" y="771939"/>
                      <a:pt x="440604" y="778068"/>
                      <a:pt x="450117" y="782641"/>
                    </a:cubicBezTo>
                    <a:cubicBezTo>
                      <a:pt x="459629" y="787214"/>
                      <a:pt x="471154" y="789501"/>
                      <a:pt x="484692" y="789501"/>
                    </a:cubicBezTo>
                    <a:cubicBezTo>
                      <a:pt x="498046" y="789501"/>
                      <a:pt x="509525" y="787214"/>
                      <a:pt x="519129" y="782641"/>
                    </a:cubicBezTo>
                    <a:cubicBezTo>
                      <a:pt x="528733" y="778068"/>
                      <a:pt x="536508" y="771939"/>
                      <a:pt x="542453" y="764256"/>
                    </a:cubicBezTo>
                    <a:cubicBezTo>
                      <a:pt x="548398" y="756573"/>
                      <a:pt x="552697" y="747883"/>
                      <a:pt x="555350" y="738188"/>
                    </a:cubicBezTo>
                    <a:cubicBezTo>
                      <a:pt x="558003" y="728492"/>
                      <a:pt x="559329" y="718248"/>
                      <a:pt x="559329" y="707455"/>
                    </a:cubicBezTo>
                    <a:lnTo>
                      <a:pt x="559329" y="467353"/>
                    </a:lnTo>
                    <a:lnTo>
                      <a:pt x="655370" y="467353"/>
                    </a:lnTo>
                    <a:lnTo>
                      <a:pt x="655370" y="715138"/>
                    </a:lnTo>
                    <a:cubicBezTo>
                      <a:pt x="655370" y="739103"/>
                      <a:pt x="651345" y="760918"/>
                      <a:pt x="643296" y="780583"/>
                    </a:cubicBezTo>
                    <a:cubicBezTo>
                      <a:pt x="635247" y="800249"/>
                      <a:pt x="623722" y="817124"/>
                      <a:pt x="608721" y="831210"/>
                    </a:cubicBezTo>
                    <a:cubicBezTo>
                      <a:pt x="593721" y="845296"/>
                      <a:pt x="575656" y="856272"/>
                      <a:pt x="554527" y="864139"/>
                    </a:cubicBezTo>
                    <a:cubicBezTo>
                      <a:pt x="533398" y="872005"/>
                      <a:pt x="509937" y="875938"/>
                      <a:pt x="484143" y="875938"/>
                    </a:cubicBezTo>
                    <a:cubicBezTo>
                      <a:pt x="457800" y="875938"/>
                      <a:pt x="434156" y="872005"/>
                      <a:pt x="413210" y="864139"/>
                    </a:cubicBezTo>
                    <a:cubicBezTo>
                      <a:pt x="392264" y="856272"/>
                      <a:pt x="374473" y="845296"/>
                      <a:pt x="359839" y="831210"/>
                    </a:cubicBezTo>
                    <a:cubicBezTo>
                      <a:pt x="345204" y="817124"/>
                      <a:pt x="333953" y="800249"/>
                      <a:pt x="326087" y="780583"/>
                    </a:cubicBezTo>
                    <a:cubicBezTo>
                      <a:pt x="318221" y="760918"/>
                      <a:pt x="314288" y="739103"/>
                      <a:pt x="314288" y="715138"/>
                    </a:cubicBezTo>
                    <a:close/>
                    <a:moveTo>
                      <a:pt x="1119295" y="87809"/>
                    </a:moveTo>
                    <a:lnTo>
                      <a:pt x="1119295" y="181654"/>
                    </a:lnTo>
                    <a:lnTo>
                      <a:pt x="1159632" y="181654"/>
                    </a:lnTo>
                    <a:cubicBezTo>
                      <a:pt x="1168596" y="181654"/>
                      <a:pt x="1177193" y="180877"/>
                      <a:pt x="1185425" y="179322"/>
                    </a:cubicBezTo>
                    <a:cubicBezTo>
                      <a:pt x="1193657" y="177767"/>
                      <a:pt x="1201066" y="175115"/>
                      <a:pt x="1207652" y="171364"/>
                    </a:cubicBezTo>
                    <a:cubicBezTo>
                      <a:pt x="1214238" y="167614"/>
                      <a:pt x="1219406" y="162675"/>
                      <a:pt x="1223156" y="156547"/>
                    </a:cubicBezTo>
                    <a:cubicBezTo>
                      <a:pt x="1226906" y="150418"/>
                      <a:pt x="1228781" y="142689"/>
                      <a:pt x="1228781" y="133360"/>
                    </a:cubicBezTo>
                    <a:cubicBezTo>
                      <a:pt x="1228781" y="123847"/>
                      <a:pt x="1226906" y="116118"/>
                      <a:pt x="1223156" y="110173"/>
                    </a:cubicBezTo>
                    <a:cubicBezTo>
                      <a:pt x="1219406" y="104227"/>
                      <a:pt x="1214329" y="99563"/>
                      <a:pt x="1207926" y="96178"/>
                    </a:cubicBezTo>
                    <a:cubicBezTo>
                      <a:pt x="1201524" y="92794"/>
                      <a:pt x="1194298" y="90553"/>
                      <a:pt x="1186249" y="89455"/>
                    </a:cubicBezTo>
                    <a:cubicBezTo>
                      <a:pt x="1178200" y="88358"/>
                      <a:pt x="1169876" y="87809"/>
                      <a:pt x="1161278" y="87809"/>
                    </a:cubicBezTo>
                    <a:close/>
                    <a:moveTo>
                      <a:pt x="1023254" y="10153"/>
                    </a:moveTo>
                    <a:lnTo>
                      <a:pt x="1169236" y="10153"/>
                    </a:lnTo>
                    <a:cubicBezTo>
                      <a:pt x="1191005" y="10153"/>
                      <a:pt x="1211356" y="12303"/>
                      <a:pt x="1230290" y="16602"/>
                    </a:cubicBezTo>
                    <a:cubicBezTo>
                      <a:pt x="1249224" y="20901"/>
                      <a:pt x="1265688" y="27852"/>
                      <a:pt x="1279683" y="37456"/>
                    </a:cubicBezTo>
                    <a:cubicBezTo>
                      <a:pt x="1293677" y="47060"/>
                      <a:pt x="1304699" y="59637"/>
                      <a:pt x="1312748" y="75187"/>
                    </a:cubicBezTo>
                    <a:cubicBezTo>
                      <a:pt x="1320797" y="90736"/>
                      <a:pt x="1324822" y="109853"/>
                      <a:pt x="1324822" y="132537"/>
                    </a:cubicBezTo>
                    <a:cubicBezTo>
                      <a:pt x="1324822" y="155769"/>
                      <a:pt x="1320523" y="175389"/>
                      <a:pt x="1311925" y="191396"/>
                    </a:cubicBezTo>
                    <a:cubicBezTo>
                      <a:pt x="1303327" y="207403"/>
                      <a:pt x="1291710" y="220254"/>
                      <a:pt x="1277076" y="229949"/>
                    </a:cubicBezTo>
                    <a:cubicBezTo>
                      <a:pt x="1262441" y="239645"/>
                      <a:pt x="1245565" y="246734"/>
                      <a:pt x="1226449" y="251215"/>
                    </a:cubicBezTo>
                    <a:cubicBezTo>
                      <a:pt x="1207332" y="255697"/>
                      <a:pt x="1187529" y="257938"/>
                      <a:pt x="1167040" y="257938"/>
                    </a:cubicBezTo>
                    <a:lnTo>
                      <a:pt x="1119295" y="257938"/>
                    </a:lnTo>
                    <a:lnTo>
                      <a:pt x="1119295" y="408036"/>
                    </a:lnTo>
                    <a:lnTo>
                      <a:pt x="1023254" y="408036"/>
                    </a:lnTo>
                    <a:close/>
                    <a:moveTo>
                      <a:pt x="680354" y="10153"/>
                    </a:moveTo>
                    <a:lnTo>
                      <a:pt x="947621" y="10153"/>
                    </a:lnTo>
                    <a:lnTo>
                      <a:pt x="947621" y="91651"/>
                    </a:lnTo>
                    <a:lnTo>
                      <a:pt x="772827" y="91651"/>
                    </a:lnTo>
                    <a:lnTo>
                      <a:pt x="772827" y="166288"/>
                    </a:lnTo>
                    <a:lnTo>
                      <a:pt x="938292" y="166288"/>
                    </a:lnTo>
                    <a:lnTo>
                      <a:pt x="938292" y="243395"/>
                    </a:lnTo>
                    <a:lnTo>
                      <a:pt x="772827" y="243395"/>
                    </a:lnTo>
                    <a:lnTo>
                      <a:pt x="772827" y="325990"/>
                    </a:lnTo>
                    <a:lnTo>
                      <a:pt x="957774" y="325990"/>
                    </a:lnTo>
                    <a:lnTo>
                      <a:pt x="957774" y="408036"/>
                    </a:lnTo>
                    <a:lnTo>
                      <a:pt x="680354" y="408036"/>
                    </a:lnTo>
                    <a:close/>
                    <a:moveTo>
                      <a:pt x="318088" y="10153"/>
                    </a:moveTo>
                    <a:lnTo>
                      <a:pt x="639138" y="10153"/>
                    </a:lnTo>
                    <a:lnTo>
                      <a:pt x="639138" y="92199"/>
                    </a:lnTo>
                    <a:lnTo>
                      <a:pt x="526633" y="92199"/>
                    </a:lnTo>
                    <a:lnTo>
                      <a:pt x="526633" y="408036"/>
                    </a:lnTo>
                    <a:lnTo>
                      <a:pt x="430593" y="408036"/>
                    </a:lnTo>
                    <a:lnTo>
                      <a:pt x="430593" y="92199"/>
                    </a:lnTo>
                    <a:lnTo>
                      <a:pt x="318088" y="92199"/>
                    </a:lnTo>
                    <a:close/>
                    <a:moveTo>
                      <a:pt x="173697" y="0"/>
                    </a:moveTo>
                    <a:cubicBezTo>
                      <a:pt x="196015" y="0"/>
                      <a:pt x="218881" y="4116"/>
                      <a:pt x="242297" y="12349"/>
                    </a:cubicBezTo>
                    <a:cubicBezTo>
                      <a:pt x="265713" y="20581"/>
                      <a:pt x="286293" y="32746"/>
                      <a:pt x="304037" y="48844"/>
                    </a:cubicBezTo>
                    <a:lnTo>
                      <a:pt x="242571" y="113603"/>
                    </a:lnTo>
                    <a:cubicBezTo>
                      <a:pt x="234339" y="103176"/>
                      <a:pt x="223592" y="94852"/>
                      <a:pt x="210329" y="88632"/>
                    </a:cubicBezTo>
                    <a:cubicBezTo>
                      <a:pt x="197066" y="82413"/>
                      <a:pt x="184215" y="79303"/>
                      <a:pt x="171776" y="79303"/>
                    </a:cubicBezTo>
                    <a:cubicBezTo>
                      <a:pt x="165556" y="79303"/>
                      <a:pt x="159153" y="79851"/>
                      <a:pt x="152568" y="80949"/>
                    </a:cubicBezTo>
                    <a:cubicBezTo>
                      <a:pt x="145982" y="82047"/>
                      <a:pt x="140082" y="84196"/>
                      <a:pt x="134869" y="87397"/>
                    </a:cubicBezTo>
                    <a:cubicBezTo>
                      <a:pt x="129655" y="90599"/>
                      <a:pt x="125265" y="94715"/>
                      <a:pt x="121697" y="99746"/>
                    </a:cubicBezTo>
                    <a:cubicBezTo>
                      <a:pt x="118130" y="104776"/>
                      <a:pt x="116347" y="111225"/>
                      <a:pt x="116347" y="119091"/>
                    </a:cubicBezTo>
                    <a:cubicBezTo>
                      <a:pt x="116347" y="125859"/>
                      <a:pt x="117719" y="131485"/>
                      <a:pt x="120463" y="135967"/>
                    </a:cubicBezTo>
                    <a:cubicBezTo>
                      <a:pt x="123207" y="140449"/>
                      <a:pt x="127323" y="144382"/>
                      <a:pt x="132811" y="147766"/>
                    </a:cubicBezTo>
                    <a:cubicBezTo>
                      <a:pt x="138299" y="151150"/>
                      <a:pt x="144793" y="154260"/>
                      <a:pt x="152293" y="157096"/>
                    </a:cubicBezTo>
                    <a:cubicBezTo>
                      <a:pt x="159794" y="159931"/>
                      <a:pt x="168209" y="162812"/>
                      <a:pt x="177538" y="165739"/>
                    </a:cubicBezTo>
                    <a:cubicBezTo>
                      <a:pt x="191075" y="170313"/>
                      <a:pt x="205116" y="175298"/>
                      <a:pt x="219659" y="180694"/>
                    </a:cubicBezTo>
                    <a:cubicBezTo>
                      <a:pt x="234202" y="186091"/>
                      <a:pt x="247465" y="193317"/>
                      <a:pt x="259447" y="202372"/>
                    </a:cubicBezTo>
                    <a:cubicBezTo>
                      <a:pt x="271429" y="211427"/>
                      <a:pt x="281354" y="222586"/>
                      <a:pt x="289220" y="235849"/>
                    </a:cubicBezTo>
                    <a:cubicBezTo>
                      <a:pt x="297086" y="249112"/>
                      <a:pt x="301019" y="265713"/>
                      <a:pt x="301019" y="285653"/>
                    </a:cubicBezTo>
                    <a:cubicBezTo>
                      <a:pt x="301019" y="308337"/>
                      <a:pt x="296812" y="328048"/>
                      <a:pt x="288397" y="344786"/>
                    </a:cubicBezTo>
                    <a:cubicBezTo>
                      <a:pt x="279982" y="361525"/>
                      <a:pt x="268685" y="375337"/>
                      <a:pt x="254508" y="386221"/>
                    </a:cubicBezTo>
                    <a:cubicBezTo>
                      <a:pt x="240331" y="397106"/>
                      <a:pt x="224049" y="405155"/>
                      <a:pt x="205664" y="410368"/>
                    </a:cubicBezTo>
                    <a:cubicBezTo>
                      <a:pt x="187279" y="415582"/>
                      <a:pt x="168300" y="418189"/>
                      <a:pt x="148726" y="418189"/>
                    </a:cubicBezTo>
                    <a:cubicBezTo>
                      <a:pt x="120371" y="418189"/>
                      <a:pt x="92885" y="413204"/>
                      <a:pt x="66268" y="403234"/>
                    </a:cubicBezTo>
                    <a:cubicBezTo>
                      <a:pt x="39651" y="393264"/>
                      <a:pt x="17562" y="379132"/>
                      <a:pt x="0" y="360839"/>
                    </a:cubicBezTo>
                    <a:lnTo>
                      <a:pt x="62838" y="296629"/>
                    </a:lnTo>
                    <a:cubicBezTo>
                      <a:pt x="72534" y="308703"/>
                      <a:pt x="85339" y="318764"/>
                      <a:pt x="101254" y="326813"/>
                    </a:cubicBezTo>
                    <a:cubicBezTo>
                      <a:pt x="117170" y="334862"/>
                      <a:pt x="132994" y="338887"/>
                      <a:pt x="148726" y="338887"/>
                    </a:cubicBezTo>
                    <a:cubicBezTo>
                      <a:pt x="155860" y="338887"/>
                      <a:pt x="162812" y="338155"/>
                      <a:pt x="169581" y="336692"/>
                    </a:cubicBezTo>
                    <a:cubicBezTo>
                      <a:pt x="176349" y="335228"/>
                      <a:pt x="182249" y="332804"/>
                      <a:pt x="187279" y="329420"/>
                    </a:cubicBezTo>
                    <a:cubicBezTo>
                      <a:pt x="192310" y="326036"/>
                      <a:pt x="196335" y="321508"/>
                      <a:pt x="199353" y="315837"/>
                    </a:cubicBezTo>
                    <a:cubicBezTo>
                      <a:pt x="202372" y="310166"/>
                      <a:pt x="203881" y="303397"/>
                      <a:pt x="203881" y="295531"/>
                    </a:cubicBezTo>
                    <a:cubicBezTo>
                      <a:pt x="203881" y="288031"/>
                      <a:pt x="202006" y="281674"/>
                      <a:pt x="198256" y="276460"/>
                    </a:cubicBezTo>
                    <a:cubicBezTo>
                      <a:pt x="194505" y="271247"/>
                      <a:pt x="189155" y="266490"/>
                      <a:pt x="182203" y="262191"/>
                    </a:cubicBezTo>
                    <a:cubicBezTo>
                      <a:pt x="175252" y="257892"/>
                      <a:pt x="166654" y="253959"/>
                      <a:pt x="156409" y="250392"/>
                    </a:cubicBezTo>
                    <a:cubicBezTo>
                      <a:pt x="146165" y="246825"/>
                      <a:pt x="134457" y="243029"/>
                      <a:pt x="121286" y="239004"/>
                    </a:cubicBezTo>
                    <a:cubicBezTo>
                      <a:pt x="108480" y="234797"/>
                      <a:pt x="95995" y="229903"/>
                      <a:pt x="83830" y="224324"/>
                    </a:cubicBezTo>
                    <a:cubicBezTo>
                      <a:pt x="71665" y="218745"/>
                      <a:pt x="60826" y="211519"/>
                      <a:pt x="51313" y="202646"/>
                    </a:cubicBezTo>
                    <a:cubicBezTo>
                      <a:pt x="41801" y="193774"/>
                      <a:pt x="34118" y="183072"/>
                      <a:pt x="28264" y="170541"/>
                    </a:cubicBezTo>
                    <a:cubicBezTo>
                      <a:pt x="22410" y="158010"/>
                      <a:pt x="19483" y="142781"/>
                      <a:pt x="19483" y="124853"/>
                    </a:cubicBezTo>
                    <a:cubicBezTo>
                      <a:pt x="19483" y="102718"/>
                      <a:pt x="24010" y="83785"/>
                      <a:pt x="33066" y="68052"/>
                    </a:cubicBezTo>
                    <a:cubicBezTo>
                      <a:pt x="42121" y="52320"/>
                      <a:pt x="53920" y="39377"/>
                      <a:pt x="68463" y="29224"/>
                    </a:cubicBezTo>
                    <a:cubicBezTo>
                      <a:pt x="83007" y="19071"/>
                      <a:pt x="99471" y="11663"/>
                      <a:pt x="117856" y="6998"/>
                    </a:cubicBezTo>
                    <a:cubicBezTo>
                      <a:pt x="136241" y="2333"/>
                      <a:pt x="154854" y="0"/>
                      <a:pt x="17369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ts val="3600"/>
                  </a:lnSpc>
                </a:pPr>
                <a:endParaRPr kumimoji="1" lang="ja-JP" altLang="en-US" sz="4400" b="1" dirty="0">
                  <a:solidFill>
                    <a:schemeClr val="bg1"/>
                  </a:solidFill>
                  <a:latin typeface="Avenir Next LT Pro" panose="020B0504020202020204" pitchFamily="34" charset="0"/>
                </a:endParaRPr>
              </a:p>
            </p:txBody>
          </p:sp>
        </p:grpSp>
        <p:sp>
          <p:nvSpPr>
            <p:cNvPr id="16" name="テキスト ボックス 15">
              <a:extLst>
                <a:ext uri="{FF2B5EF4-FFF2-40B4-BE49-F238E27FC236}">
                  <a16:creationId xmlns:a16="http://schemas.microsoft.com/office/drawing/2014/main" id="{0F4675FA-CCBC-70D5-9BF1-8DC63E2776AF}"/>
                </a:ext>
              </a:extLst>
            </p:cNvPr>
            <p:cNvSpPr txBox="1"/>
            <p:nvPr/>
          </p:nvSpPr>
          <p:spPr>
            <a:xfrm rot="20740964">
              <a:off x="6494970" y="3046990"/>
              <a:ext cx="838716" cy="288281"/>
            </a:xfrm>
            <a:custGeom>
              <a:avLst/>
              <a:gdLst/>
              <a:ahLst/>
              <a:cxnLst/>
              <a:rect l="l" t="t" r="r" b="b"/>
              <a:pathLst>
                <a:path w="838716" h="288281">
                  <a:moveTo>
                    <a:pt x="340073" y="218926"/>
                  </a:moveTo>
                  <a:lnTo>
                    <a:pt x="359867" y="230088"/>
                  </a:lnTo>
                  <a:lnTo>
                    <a:pt x="359866" y="230089"/>
                  </a:lnTo>
                  <a:lnTo>
                    <a:pt x="359866" y="230089"/>
                  </a:lnTo>
                  <a:cubicBezTo>
                    <a:pt x="347266" y="255886"/>
                    <a:pt x="333574" y="275284"/>
                    <a:pt x="318790" y="288281"/>
                  </a:cubicBezTo>
                  <a:lnTo>
                    <a:pt x="300782" y="271910"/>
                  </a:lnTo>
                  <a:lnTo>
                    <a:pt x="300783" y="271910"/>
                  </a:lnTo>
                  <a:lnTo>
                    <a:pt x="300782" y="271909"/>
                  </a:lnTo>
                  <a:cubicBezTo>
                    <a:pt x="316855" y="258118"/>
                    <a:pt x="329952" y="240457"/>
                    <a:pt x="340073" y="218926"/>
                  </a:cubicBezTo>
                  <a:close/>
                  <a:moveTo>
                    <a:pt x="400794" y="217289"/>
                  </a:moveTo>
                  <a:cubicBezTo>
                    <a:pt x="414090" y="232767"/>
                    <a:pt x="425847" y="249139"/>
                    <a:pt x="436067" y="266402"/>
                  </a:cubicBezTo>
                  <a:lnTo>
                    <a:pt x="436066" y="266403"/>
                  </a:lnTo>
                  <a:lnTo>
                    <a:pt x="436066" y="266403"/>
                  </a:lnTo>
                  <a:lnTo>
                    <a:pt x="416868" y="281286"/>
                  </a:lnTo>
                  <a:cubicBezTo>
                    <a:pt x="405954" y="260649"/>
                    <a:pt x="394692" y="243286"/>
                    <a:pt x="383084" y="229196"/>
                  </a:cubicBezTo>
                  <a:lnTo>
                    <a:pt x="383084" y="229196"/>
                  </a:lnTo>
                  <a:lnTo>
                    <a:pt x="383084" y="229195"/>
                  </a:lnTo>
                  <a:close/>
                  <a:moveTo>
                    <a:pt x="401687" y="149127"/>
                  </a:moveTo>
                  <a:lnTo>
                    <a:pt x="340370" y="149127"/>
                  </a:lnTo>
                  <a:lnTo>
                    <a:pt x="340370" y="193328"/>
                  </a:lnTo>
                  <a:lnTo>
                    <a:pt x="401688" y="193328"/>
                  </a:lnTo>
                  <a:close/>
                  <a:moveTo>
                    <a:pt x="248989" y="55068"/>
                  </a:moveTo>
                  <a:lnTo>
                    <a:pt x="181125" y="55068"/>
                  </a:lnTo>
                  <a:lnTo>
                    <a:pt x="181124" y="232321"/>
                  </a:lnTo>
                  <a:lnTo>
                    <a:pt x="248990" y="232321"/>
                  </a:lnTo>
                  <a:close/>
                  <a:moveTo>
                    <a:pt x="401687" y="91084"/>
                  </a:moveTo>
                  <a:lnTo>
                    <a:pt x="340371" y="91084"/>
                  </a:lnTo>
                  <a:lnTo>
                    <a:pt x="340370" y="130523"/>
                  </a:lnTo>
                  <a:lnTo>
                    <a:pt x="401688" y="130523"/>
                  </a:lnTo>
                  <a:close/>
                  <a:moveTo>
                    <a:pt x="61913" y="4019"/>
                  </a:moveTo>
                  <a:lnTo>
                    <a:pt x="61913" y="4019"/>
                  </a:lnTo>
                  <a:lnTo>
                    <a:pt x="61913" y="4019"/>
                  </a:lnTo>
                  <a:lnTo>
                    <a:pt x="52983" y="38398"/>
                  </a:lnTo>
                  <a:lnTo>
                    <a:pt x="139006" y="38398"/>
                  </a:lnTo>
                  <a:lnTo>
                    <a:pt x="139006" y="59680"/>
                  </a:lnTo>
                  <a:lnTo>
                    <a:pt x="139006" y="59680"/>
                  </a:lnTo>
                  <a:lnTo>
                    <a:pt x="139006" y="59681"/>
                  </a:lnTo>
                  <a:lnTo>
                    <a:pt x="91828" y="59681"/>
                  </a:lnTo>
                  <a:lnTo>
                    <a:pt x="91828" y="123825"/>
                  </a:lnTo>
                  <a:lnTo>
                    <a:pt x="145406" y="123825"/>
                  </a:lnTo>
                  <a:lnTo>
                    <a:pt x="145406" y="144215"/>
                  </a:lnTo>
                  <a:lnTo>
                    <a:pt x="145406" y="144215"/>
                  </a:lnTo>
                  <a:lnTo>
                    <a:pt x="145405" y="144216"/>
                  </a:lnTo>
                  <a:lnTo>
                    <a:pt x="91529" y="144216"/>
                  </a:lnTo>
                  <a:lnTo>
                    <a:pt x="88255" y="178594"/>
                  </a:lnTo>
                  <a:cubicBezTo>
                    <a:pt x="109786" y="197049"/>
                    <a:pt x="129878" y="217190"/>
                    <a:pt x="148531" y="239018"/>
                  </a:cubicBezTo>
                  <a:lnTo>
                    <a:pt x="148530" y="239019"/>
                  </a:lnTo>
                  <a:lnTo>
                    <a:pt x="148531" y="239019"/>
                  </a:lnTo>
                  <a:lnTo>
                    <a:pt x="132606" y="260302"/>
                  </a:lnTo>
                  <a:cubicBezTo>
                    <a:pt x="120898" y="244030"/>
                    <a:pt x="104279" y="224880"/>
                    <a:pt x="82748" y="202854"/>
                  </a:cubicBezTo>
                  <a:cubicBezTo>
                    <a:pt x="71239" y="238672"/>
                    <a:pt x="50552" y="267098"/>
                    <a:pt x="20687" y="288132"/>
                  </a:cubicBezTo>
                  <a:lnTo>
                    <a:pt x="4019" y="269529"/>
                  </a:lnTo>
                  <a:lnTo>
                    <a:pt x="4019" y="269528"/>
                  </a:lnTo>
                  <a:lnTo>
                    <a:pt x="4019" y="269528"/>
                  </a:lnTo>
                  <a:lnTo>
                    <a:pt x="50453" y="217736"/>
                  </a:lnTo>
                  <a:lnTo>
                    <a:pt x="68312" y="144216"/>
                  </a:lnTo>
                  <a:lnTo>
                    <a:pt x="0" y="144216"/>
                  </a:lnTo>
                  <a:lnTo>
                    <a:pt x="0" y="123826"/>
                  </a:lnTo>
                  <a:lnTo>
                    <a:pt x="1" y="123826"/>
                  </a:lnTo>
                  <a:lnTo>
                    <a:pt x="1" y="123825"/>
                  </a:lnTo>
                  <a:lnTo>
                    <a:pt x="68610" y="123825"/>
                  </a:lnTo>
                  <a:lnTo>
                    <a:pt x="68610" y="59681"/>
                  </a:lnTo>
                  <a:lnTo>
                    <a:pt x="45393" y="59681"/>
                  </a:lnTo>
                  <a:cubicBezTo>
                    <a:pt x="38447" y="77541"/>
                    <a:pt x="29418" y="94060"/>
                    <a:pt x="18306" y="109241"/>
                  </a:cubicBezTo>
                  <a:lnTo>
                    <a:pt x="893" y="94507"/>
                  </a:lnTo>
                  <a:lnTo>
                    <a:pt x="893" y="94506"/>
                  </a:lnTo>
                  <a:lnTo>
                    <a:pt x="893" y="94506"/>
                  </a:lnTo>
                  <a:cubicBezTo>
                    <a:pt x="18852" y="70793"/>
                    <a:pt x="31552" y="39291"/>
                    <a:pt x="38993" y="0"/>
                  </a:cubicBezTo>
                  <a:close/>
                  <a:moveTo>
                    <a:pt x="272505" y="33487"/>
                  </a:moveTo>
                  <a:lnTo>
                    <a:pt x="272505" y="276821"/>
                  </a:lnTo>
                  <a:lnTo>
                    <a:pt x="272505" y="276821"/>
                  </a:lnTo>
                  <a:lnTo>
                    <a:pt x="272505" y="276822"/>
                  </a:lnTo>
                  <a:lnTo>
                    <a:pt x="248990" y="276822"/>
                  </a:lnTo>
                  <a:lnTo>
                    <a:pt x="248990" y="253902"/>
                  </a:lnTo>
                  <a:lnTo>
                    <a:pt x="181124" y="253902"/>
                  </a:lnTo>
                  <a:lnTo>
                    <a:pt x="181124" y="277714"/>
                  </a:lnTo>
                  <a:lnTo>
                    <a:pt x="181124" y="277714"/>
                  </a:lnTo>
                  <a:lnTo>
                    <a:pt x="181124" y="277714"/>
                  </a:lnTo>
                  <a:lnTo>
                    <a:pt x="157907" y="277715"/>
                  </a:lnTo>
                  <a:lnTo>
                    <a:pt x="157907" y="33488"/>
                  </a:lnTo>
                  <a:lnTo>
                    <a:pt x="157907" y="33488"/>
                  </a:lnTo>
                  <a:lnTo>
                    <a:pt x="157907" y="33487"/>
                  </a:lnTo>
                  <a:close/>
                  <a:moveTo>
                    <a:pt x="401687" y="32595"/>
                  </a:moveTo>
                  <a:lnTo>
                    <a:pt x="340371" y="32595"/>
                  </a:lnTo>
                  <a:lnTo>
                    <a:pt x="340370" y="72182"/>
                  </a:lnTo>
                  <a:lnTo>
                    <a:pt x="401687" y="72182"/>
                  </a:lnTo>
                  <a:close/>
                  <a:moveTo>
                    <a:pt x="785222" y="127020"/>
                  </a:moveTo>
                  <a:cubicBezTo>
                    <a:pt x="794849" y="140498"/>
                    <a:pt x="802384" y="154061"/>
                    <a:pt x="807826" y="167706"/>
                  </a:cubicBezTo>
                  <a:lnTo>
                    <a:pt x="807825" y="167707"/>
                  </a:lnTo>
                  <a:lnTo>
                    <a:pt x="807825" y="167707"/>
                  </a:lnTo>
                  <a:lnTo>
                    <a:pt x="792129" y="174112"/>
                  </a:lnTo>
                  <a:cubicBezTo>
                    <a:pt x="786938" y="160382"/>
                    <a:pt x="779571" y="146653"/>
                    <a:pt x="770028" y="132923"/>
                  </a:cubicBezTo>
                  <a:lnTo>
                    <a:pt x="770028" y="132923"/>
                  </a:lnTo>
                  <a:lnTo>
                    <a:pt x="770028" y="132922"/>
                  </a:lnTo>
                  <a:close/>
                  <a:moveTo>
                    <a:pt x="816364" y="114965"/>
                  </a:moveTo>
                  <a:cubicBezTo>
                    <a:pt x="825406" y="126853"/>
                    <a:pt x="832857" y="140289"/>
                    <a:pt x="838716" y="155274"/>
                  </a:cubicBezTo>
                  <a:lnTo>
                    <a:pt x="838716" y="155275"/>
                  </a:lnTo>
                  <a:lnTo>
                    <a:pt x="838716" y="155275"/>
                  </a:lnTo>
                  <a:lnTo>
                    <a:pt x="823522" y="162056"/>
                  </a:lnTo>
                  <a:cubicBezTo>
                    <a:pt x="817913" y="147239"/>
                    <a:pt x="810546" y="133426"/>
                    <a:pt x="801421" y="120617"/>
                  </a:cubicBezTo>
                  <a:lnTo>
                    <a:pt x="801422" y="120617"/>
                  </a:lnTo>
                  <a:lnTo>
                    <a:pt x="801421" y="120616"/>
                  </a:lnTo>
                  <a:close/>
                  <a:moveTo>
                    <a:pt x="423268" y="12502"/>
                  </a:moveTo>
                  <a:lnTo>
                    <a:pt x="423267" y="213122"/>
                  </a:lnTo>
                  <a:lnTo>
                    <a:pt x="423267" y="213122"/>
                  </a:lnTo>
                  <a:lnTo>
                    <a:pt x="423267" y="213123"/>
                  </a:lnTo>
                  <a:lnTo>
                    <a:pt x="318492" y="213123"/>
                  </a:lnTo>
                  <a:lnTo>
                    <a:pt x="318492" y="12503"/>
                  </a:lnTo>
                  <a:lnTo>
                    <a:pt x="318493" y="12503"/>
                  </a:lnTo>
                  <a:lnTo>
                    <a:pt x="318492" y="12502"/>
                  </a:lnTo>
                  <a:close/>
                  <a:moveTo>
                    <a:pt x="550367" y="2679"/>
                  </a:moveTo>
                  <a:lnTo>
                    <a:pt x="550367" y="72480"/>
                  </a:lnTo>
                  <a:lnTo>
                    <a:pt x="590253" y="72480"/>
                  </a:lnTo>
                  <a:lnTo>
                    <a:pt x="590253" y="94060"/>
                  </a:lnTo>
                  <a:lnTo>
                    <a:pt x="590253" y="94060"/>
                  </a:lnTo>
                  <a:lnTo>
                    <a:pt x="590253" y="94060"/>
                  </a:lnTo>
                  <a:lnTo>
                    <a:pt x="550367" y="94061"/>
                  </a:lnTo>
                  <a:lnTo>
                    <a:pt x="550367" y="261194"/>
                  </a:lnTo>
                  <a:lnTo>
                    <a:pt x="550367" y="261194"/>
                  </a:lnTo>
                  <a:lnTo>
                    <a:pt x="550367" y="261194"/>
                  </a:lnTo>
                  <a:cubicBezTo>
                    <a:pt x="550367" y="270025"/>
                    <a:pt x="548134" y="276276"/>
                    <a:pt x="543669" y="279947"/>
                  </a:cubicBezTo>
                  <a:cubicBezTo>
                    <a:pt x="539502" y="283320"/>
                    <a:pt x="532458" y="285007"/>
                    <a:pt x="522536" y="285007"/>
                  </a:cubicBezTo>
                  <a:cubicBezTo>
                    <a:pt x="509340" y="285007"/>
                    <a:pt x="496243" y="284312"/>
                    <a:pt x="483245" y="282924"/>
                  </a:cubicBezTo>
                  <a:lnTo>
                    <a:pt x="478929" y="259111"/>
                  </a:lnTo>
                  <a:lnTo>
                    <a:pt x="478930" y="259111"/>
                  </a:lnTo>
                  <a:lnTo>
                    <a:pt x="478929" y="259110"/>
                  </a:lnTo>
                  <a:cubicBezTo>
                    <a:pt x="494506" y="260896"/>
                    <a:pt x="507554" y="261789"/>
                    <a:pt x="518071" y="261789"/>
                  </a:cubicBezTo>
                  <a:lnTo>
                    <a:pt x="526257" y="259110"/>
                  </a:lnTo>
                  <a:lnTo>
                    <a:pt x="527149" y="251223"/>
                  </a:lnTo>
                  <a:lnTo>
                    <a:pt x="527149" y="127249"/>
                  </a:lnTo>
                  <a:cubicBezTo>
                    <a:pt x="506512" y="170806"/>
                    <a:pt x="478383" y="207964"/>
                    <a:pt x="442764" y="238722"/>
                  </a:cubicBezTo>
                  <a:lnTo>
                    <a:pt x="426244" y="220267"/>
                  </a:lnTo>
                  <a:lnTo>
                    <a:pt x="426245" y="220266"/>
                  </a:lnTo>
                  <a:lnTo>
                    <a:pt x="426244" y="220266"/>
                  </a:lnTo>
                  <a:cubicBezTo>
                    <a:pt x="447080" y="204143"/>
                    <a:pt x="465411" y="185564"/>
                    <a:pt x="481236" y="164530"/>
                  </a:cubicBezTo>
                  <a:lnTo>
                    <a:pt x="521196" y="94060"/>
                  </a:lnTo>
                  <a:lnTo>
                    <a:pt x="434429" y="94061"/>
                  </a:lnTo>
                  <a:lnTo>
                    <a:pt x="434429" y="72481"/>
                  </a:lnTo>
                  <a:lnTo>
                    <a:pt x="434429" y="72481"/>
                  </a:lnTo>
                  <a:lnTo>
                    <a:pt x="434430" y="72480"/>
                  </a:lnTo>
                  <a:lnTo>
                    <a:pt x="527149" y="72480"/>
                  </a:lnTo>
                  <a:lnTo>
                    <a:pt x="527149" y="2680"/>
                  </a:lnTo>
                  <a:lnTo>
                    <a:pt x="527149" y="2680"/>
                  </a:lnTo>
                  <a:lnTo>
                    <a:pt x="527149" y="2679"/>
                  </a:lnTo>
                  <a:close/>
                  <a:moveTo>
                    <a:pt x="823271" y="69382"/>
                  </a:moveTo>
                  <a:lnTo>
                    <a:pt x="824652" y="87716"/>
                  </a:lnTo>
                  <a:lnTo>
                    <a:pt x="824652" y="87716"/>
                  </a:lnTo>
                  <a:lnTo>
                    <a:pt x="824652" y="87717"/>
                  </a:lnTo>
                  <a:cubicBezTo>
                    <a:pt x="796523" y="88721"/>
                    <a:pt x="773879" y="93200"/>
                    <a:pt x="756717" y="101153"/>
                  </a:cubicBezTo>
                  <a:lnTo>
                    <a:pt x="710380" y="143095"/>
                  </a:lnTo>
                  <a:lnTo>
                    <a:pt x="699581" y="185412"/>
                  </a:lnTo>
                  <a:cubicBezTo>
                    <a:pt x="699581" y="204667"/>
                    <a:pt x="706864" y="219233"/>
                    <a:pt x="721431" y="229112"/>
                  </a:cubicBezTo>
                  <a:cubicBezTo>
                    <a:pt x="734826" y="238153"/>
                    <a:pt x="756340" y="244767"/>
                    <a:pt x="785976" y="248953"/>
                  </a:cubicBezTo>
                  <a:lnTo>
                    <a:pt x="781581" y="269044"/>
                  </a:lnTo>
                  <a:lnTo>
                    <a:pt x="781581" y="269044"/>
                  </a:lnTo>
                  <a:lnTo>
                    <a:pt x="781580" y="269045"/>
                  </a:lnTo>
                  <a:cubicBezTo>
                    <a:pt x="743490" y="263688"/>
                    <a:pt x="716868" y="254102"/>
                    <a:pt x="701716" y="240289"/>
                  </a:cubicBezTo>
                  <a:cubicBezTo>
                    <a:pt x="686395" y="226225"/>
                    <a:pt x="678736" y="207598"/>
                    <a:pt x="678735" y="184409"/>
                  </a:cubicBezTo>
                  <a:cubicBezTo>
                    <a:pt x="678735" y="173023"/>
                    <a:pt x="681163" y="161554"/>
                    <a:pt x="686019" y="150001"/>
                  </a:cubicBezTo>
                  <a:lnTo>
                    <a:pt x="686019" y="150001"/>
                  </a:lnTo>
                  <a:lnTo>
                    <a:pt x="686019" y="150000"/>
                  </a:lnTo>
                  <a:cubicBezTo>
                    <a:pt x="691796" y="136271"/>
                    <a:pt x="700104" y="124342"/>
                    <a:pt x="710945" y="114212"/>
                  </a:cubicBezTo>
                  <a:lnTo>
                    <a:pt x="751064" y="89224"/>
                  </a:lnTo>
                  <a:lnTo>
                    <a:pt x="739011" y="89726"/>
                  </a:lnTo>
                  <a:cubicBezTo>
                    <a:pt x="703850" y="91065"/>
                    <a:pt x="665969" y="92614"/>
                    <a:pt x="625367" y="94372"/>
                  </a:cubicBezTo>
                  <a:lnTo>
                    <a:pt x="613939" y="94875"/>
                  </a:lnTo>
                  <a:lnTo>
                    <a:pt x="612935" y="75411"/>
                  </a:lnTo>
                  <a:lnTo>
                    <a:pt x="612936" y="75411"/>
                  </a:lnTo>
                  <a:lnTo>
                    <a:pt x="612935" y="75410"/>
                  </a:lnTo>
                  <a:cubicBezTo>
                    <a:pt x="684847" y="74489"/>
                    <a:pt x="754959" y="72480"/>
                    <a:pt x="823271" y="6938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400" dirty="0">
                <a:solidFill>
                  <a:schemeClr val="bg1"/>
                </a:solidFill>
                <a:latin typeface="BIZ UDPゴシック" panose="020B0400000000000000" pitchFamily="50" charset="-128"/>
                <a:ea typeface="BIZ UDPゴシック" panose="020B0400000000000000" pitchFamily="50" charset="-128"/>
              </a:endParaRPr>
            </a:p>
          </p:txBody>
        </p:sp>
      </p:grpSp>
      <p:sp>
        <p:nvSpPr>
          <p:cNvPr id="4" name="テキスト ボックス 3">
            <a:extLst>
              <a:ext uri="{FF2B5EF4-FFF2-40B4-BE49-F238E27FC236}">
                <a16:creationId xmlns:a16="http://schemas.microsoft.com/office/drawing/2014/main" id="{97C35934-06C3-570C-F475-4CEFD6BF0787}"/>
              </a:ext>
            </a:extLst>
          </p:cNvPr>
          <p:cNvSpPr txBox="1"/>
          <p:nvPr/>
        </p:nvSpPr>
        <p:spPr>
          <a:xfrm>
            <a:off x="2446369" y="1846497"/>
            <a:ext cx="7299262" cy="646331"/>
          </a:xfrm>
          <a:prstGeom prst="rect">
            <a:avLst/>
          </a:prstGeom>
          <a:noFill/>
        </p:spPr>
        <p:txBody>
          <a:bodyPr wrap="square">
            <a:spAutoFit/>
          </a:bodyPr>
          <a:lstStyle/>
          <a:p>
            <a:pPr algn="ctr"/>
            <a:r>
              <a:rPr lang="ja-JP" altLang="en-US" sz="3600" b="1" dirty="0">
                <a:solidFill>
                  <a:schemeClr val="accent1">
                    <a:lumMod val="50000"/>
                  </a:schemeClr>
                </a:solidFill>
                <a:latin typeface="BIZ UDPゴシック" panose="020B0400000000000000" pitchFamily="50" charset="-128"/>
                <a:ea typeface="BIZ UDPゴシック" panose="020B0400000000000000" pitchFamily="50" charset="-128"/>
              </a:rPr>
              <a:t>「総合的な探究の時間」</a:t>
            </a:r>
            <a:r>
              <a:rPr kumimoji="1" lang="ja-JP" altLang="en-US" sz="3600" b="1" dirty="0">
                <a:solidFill>
                  <a:schemeClr val="accent1">
                    <a:lumMod val="50000"/>
                  </a:schemeClr>
                </a:solidFill>
                <a:latin typeface="BIZ UDPゴシック" panose="020B0400000000000000" pitchFamily="50" charset="-128"/>
                <a:ea typeface="BIZ UDPゴシック" panose="020B0400000000000000" pitchFamily="50" charset="-128"/>
              </a:rPr>
              <a:t>ガイダンス</a:t>
            </a:r>
            <a:endParaRPr kumimoji="1" lang="en-US" altLang="ja-JP" sz="3600" b="1" dirty="0">
              <a:solidFill>
                <a:schemeClr val="accent1">
                  <a:lumMod val="50000"/>
                </a:schemeClr>
              </a:solidFill>
              <a:latin typeface="BIZ UDPゴシック" panose="020B0400000000000000" pitchFamily="50" charset="-128"/>
              <a:ea typeface="BIZ UDPゴシック" panose="020B0400000000000000" pitchFamily="50" charset="-128"/>
            </a:endParaRPr>
          </a:p>
        </p:txBody>
      </p:sp>
      <p:grpSp>
        <p:nvGrpSpPr>
          <p:cNvPr id="5" name="グループ化 4">
            <a:extLst>
              <a:ext uri="{FF2B5EF4-FFF2-40B4-BE49-F238E27FC236}">
                <a16:creationId xmlns:a16="http://schemas.microsoft.com/office/drawing/2014/main" id="{A241739B-1C38-C186-6D6B-0E070C1CE604}"/>
              </a:ext>
            </a:extLst>
          </p:cNvPr>
          <p:cNvGrpSpPr/>
          <p:nvPr/>
        </p:nvGrpSpPr>
        <p:grpSpPr>
          <a:xfrm rot="733190">
            <a:off x="4157079" y="2761841"/>
            <a:ext cx="1771507" cy="1771507"/>
            <a:chOff x="5377598" y="55206"/>
            <a:chExt cx="1120391" cy="1120391"/>
          </a:xfrm>
        </p:grpSpPr>
        <p:sp>
          <p:nvSpPr>
            <p:cNvPr id="6" name="楕円 5">
              <a:extLst>
                <a:ext uri="{FF2B5EF4-FFF2-40B4-BE49-F238E27FC236}">
                  <a16:creationId xmlns:a16="http://schemas.microsoft.com/office/drawing/2014/main" id="{E34B8CDF-A6B5-EB4B-8C3C-84ED80A75A2E}"/>
                </a:ext>
              </a:extLst>
            </p:cNvPr>
            <p:cNvSpPr/>
            <p:nvPr/>
          </p:nvSpPr>
          <p:spPr>
            <a:xfrm>
              <a:off x="5377598" y="55206"/>
              <a:ext cx="1120391" cy="1120391"/>
            </a:xfrm>
            <a:prstGeom prst="ellipse">
              <a:avLst/>
            </a:prstGeom>
            <a:solidFill>
              <a:srgbClr val="FF7C80">
                <a:alpha val="6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ボックス 6">
              <a:extLst>
                <a:ext uri="{FF2B5EF4-FFF2-40B4-BE49-F238E27FC236}">
                  <a16:creationId xmlns:a16="http://schemas.microsoft.com/office/drawing/2014/main" id="{308596D0-915C-B4E9-13A1-9368A5EF3662}"/>
                </a:ext>
              </a:extLst>
            </p:cNvPr>
            <p:cNvSpPr txBox="1"/>
            <p:nvPr/>
          </p:nvSpPr>
          <p:spPr>
            <a:xfrm>
              <a:off x="5625003" y="255051"/>
              <a:ext cx="644618" cy="764902"/>
            </a:xfrm>
            <a:custGeom>
              <a:avLst/>
              <a:gdLst/>
              <a:ahLst/>
              <a:cxnLst/>
              <a:rect l="l" t="t" r="r" b="b"/>
              <a:pathLst>
                <a:path w="644618" h="764902">
                  <a:moveTo>
                    <a:pt x="522727" y="469147"/>
                  </a:moveTo>
                  <a:cubicBezTo>
                    <a:pt x="507249" y="471379"/>
                    <a:pt x="494078" y="477481"/>
                    <a:pt x="483213" y="487453"/>
                  </a:cubicBezTo>
                  <a:cubicBezTo>
                    <a:pt x="474656" y="495043"/>
                    <a:pt x="468182" y="504419"/>
                    <a:pt x="463791" y="515581"/>
                  </a:cubicBezTo>
                  <a:cubicBezTo>
                    <a:pt x="461187" y="522055"/>
                    <a:pt x="459885" y="529274"/>
                    <a:pt x="459885" y="537236"/>
                  </a:cubicBezTo>
                  <a:cubicBezTo>
                    <a:pt x="459885" y="547505"/>
                    <a:pt x="461782" y="555728"/>
                    <a:pt x="465577" y="561904"/>
                  </a:cubicBezTo>
                  <a:cubicBezTo>
                    <a:pt x="468851" y="566964"/>
                    <a:pt x="472237" y="569494"/>
                    <a:pt x="475735" y="569494"/>
                  </a:cubicBezTo>
                  <a:cubicBezTo>
                    <a:pt x="479381" y="569494"/>
                    <a:pt x="484627" y="564620"/>
                    <a:pt x="491473" y="554872"/>
                  </a:cubicBezTo>
                  <a:cubicBezTo>
                    <a:pt x="504942" y="536120"/>
                    <a:pt x="515174" y="517442"/>
                    <a:pt x="522169" y="498838"/>
                  </a:cubicBezTo>
                  <a:cubicBezTo>
                    <a:pt x="525369" y="490876"/>
                    <a:pt x="526969" y="484402"/>
                    <a:pt x="526969" y="479416"/>
                  </a:cubicBezTo>
                  <a:cubicBezTo>
                    <a:pt x="526969" y="474579"/>
                    <a:pt x="525555" y="471156"/>
                    <a:pt x="522727" y="469147"/>
                  </a:cubicBezTo>
                  <a:close/>
                  <a:moveTo>
                    <a:pt x="541033" y="459101"/>
                  </a:moveTo>
                  <a:cubicBezTo>
                    <a:pt x="563729" y="459101"/>
                    <a:pt x="582631" y="465054"/>
                    <a:pt x="597737" y="476960"/>
                  </a:cubicBezTo>
                  <a:cubicBezTo>
                    <a:pt x="615596" y="491322"/>
                    <a:pt x="624526" y="510670"/>
                    <a:pt x="624526" y="535003"/>
                  </a:cubicBezTo>
                  <a:cubicBezTo>
                    <a:pt x="624526" y="553905"/>
                    <a:pt x="617531" y="569606"/>
                    <a:pt x="603541" y="582108"/>
                  </a:cubicBezTo>
                  <a:cubicBezTo>
                    <a:pt x="593346" y="591112"/>
                    <a:pt x="582035" y="597883"/>
                    <a:pt x="569608" y="602423"/>
                  </a:cubicBezTo>
                  <a:cubicBezTo>
                    <a:pt x="554949" y="607706"/>
                    <a:pt x="539322" y="610608"/>
                    <a:pt x="522727" y="611129"/>
                  </a:cubicBezTo>
                  <a:cubicBezTo>
                    <a:pt x="519379" y="611129"/>
                    <a:pt x="517704" y="610348"/>
                    <a:pt x="517704" y="608785"/>
                  </a:cubicBezTo>
                  <a:cubicBezTo>
                    <a:pt x="517704" y="607520"/>
                    <a:pt x="519155" y="606553"/>
                    <a:pt x="522058" y="605883"/>
                  </a:cubicBezTo>
                  <a:cubicBezTo>
                    <a:pt x="546689" y="600451"/>
                    <a:pt x="566297" y="590479"/>
                    <a:pt x="580882" y="575968"/>
                  </a:cubicBezTo>
                  <a:cubicBezTo>
                    <a:pt x="588621" y="567932"/>
                    <a:pt x="594016" y="559672"/>
                    <a:pt x="597067" y="551188"/>
                  </a:cubicBezTo>
                  <a:cubicBezTo>
                    <a:pt x="599969" y="543301"/>
                    <a:pt x="601420" y="533850"/>
                    <a:pt x="601420" y="522837"/>
                  </a:cubicBezTo>
                  <a:cubicBezTo>
                    <a:pt x="601420" y="503489"/>
                    <a:pt x="594723" y="489164"/>
                    <a:pt x="581328" y="479863"/>
                  </a:cubicBezTo>
                  <a:cubicBezTo>
                    <a:pt x="571208" y="472719"/>
                    <a:pt x="559004" y="468589"/>
                    <a:pt x="544717" y="467473"/>
                  </a:cubicBezTo>
                  <a:cubicBezTo>
                    <a:pt x="543154" y="467398"/>
                    <a:pt x="541294" y="467361"/>
                    <a:pt x="539136" y="467361"/>
                  </a:cubicBezTo>
                  <a:cubicBezTo>
                    <a:pt x="535564" y="467361"/>
                    <a:pt x="532624" y="467510"/>
                    <a:pt x="530318" y="467808"/>
                  </a:cubicBezTo>
                  <a:cubicBezTo>
                    <a:pt x="535973" y="474058"/>
                    <a:pt x="538801" y="480309"/>
                    <a:pt x="538801" y="486560"/>
                  </a:cubicBezTo>
                  <a:cubicBezTo>
                    <a:pt x="538801" y="492364"/>
                    <a:pt x="537126" y="500438"/>
                    <a:pt x="533778" y="510782"/>
                  </a:cubicBezTo>
                  <a:cubicBezTo>
                    <a:pt x="530206" y="522316"/>
                    <a:pt x="525406" y="533292"/>
                    <a:pt x="519379" y="543710"/>
                  </a:cubicBezTo>
                  <a:cubicBezTo>
                    <a:pt x="510002" y="561197"/>
                    <a:pt x="501519" y="573922"/>
                    <a:pt x="493929" y="581884"/>
                  </a:cubicBezTo>
                  <a:cubicBezTo>
                    <a:pt x="488199" y="588135"/>
                    <a:pt x="481874" y="591260"/>
                    <a:pt x="474953" y="591260"/>
                  </a:cubicBezTo>
                  <a:cubicBezTo>
                    <a:pt x="468479" y="591260"/>
                    <a:pt x="462712" y="588284"/>
                    <a:pt x="457652" y="582331"/>
                  </a:cubicBezTo>
                  <a:cubicBezTo>
                    <a:pt x="449243" y="573029"/>
                    <a:pt x="445039" y="559151"/>
                    <a:pt x="445039" y="540696"/>
                  </a:cubicBezTo>
                  <a:cubicBezTo>
                    <a:pt x="445039" y="528492"/>
                    <a:pt x="448313" y="516921"/>
                    <a:pt x="454862" y="505982"/>
                  </a:cubicBezTo>
                  <a:cubicBezTo>
                    <a:pt x="462154" y="493108"/>
                    <a:pt x="472461" y="482430"/>
                    <a:pt x="485781" y="473947"/>
                  </a:cubicBezTo>
                  <a:cubicBezTo>
                    <a:pt x="501780" y="464050"/>
                    <a:pt x="520197" y="459101"/>
                    <a:pt x="541033" y="459101"/>
                  </a:cubicBezTo>
                  <a:close/>
                  <a:moveTo>
                    <a:pt x="165789" y="388525"/>
                  </a:moveTo>
                  <a:cubicBezTo>
                    <a:pt x="187788" y="390258"/>
                    <a:pt x="202521" y="392125"/>
                    <a:pt x="209987" y="394125"/>
                  </a:cubicBezTo>
                  <a:cubicBezTo>
                    <a:pt x="216520" y="395725"/>
                    <a:pt x="219786" y="397991"/>
                    <a:pt x="219786" y="400924"/>
                  </a:cubicBezTo>
                  <a:cubicBezTo>
                    <a:pt x="219786" y="404391"/>
                    <a:pt x="215586" y="408324"/>
                    <a:pt x="207187" y="412723"/>
                  </a:cubicBezTo>
                  <a:lnTo>
                    <a:pt x="207187" y="480319"/>
                  </a:lnTo>
                  <a:lnTo>
                    <a:pt x="303381" y="480319"/>
                  </a:lnTo>
                  <a:cubicBezTo>
                    <a:pt x="317914" y="461520"/>
                    <a:pt x="326913" y="452121"/>
                    <a:pt x="330379" y="452121"/>
                  </a:cubicBezTo>
                  <a:cubicBezTo>
                    <a:pt x="333046" y="452121"/>
                    <a:pt x="342912" y="458654"/>
                    <a:pt x="359978" y="471720"/>
                  </a:cubicBezTo>
                  <a:cubicBezTo>
                    <a:pt x="368377" y="478653"/>
                    <a:pt x="372577" y="483319"/>
                    <a:pt x="372577" y="485719"/>
                  </a:cubicBezTo>
                  <a:cubicBezTo>
                    <a:pt x="372577" y="488385"/>
                    <a:pt x="370844" y="489719"/>
                    <a:pt x="367377" y="489719"/>
                  </a:cubicBezTo>
                  <a:lnTo>
                    <a:pt x="210787" y="489719"/>
                  </a:lnTo>
                  <a:cubicBezTo>
                    <a:pt x="224253" y="521183"/>
                    <a:pt x="245451" y="550915"/>
                    <a:pt x="274383" y="578913"/>
                  </a:cubicBezTo>
                  <a:cubicBezTo>
                    <a:pt x="303048" y="606245"/>
                    <a:pt x="341445" y="627577"/>
                    <a:pt x="389576" y="642909"/>
                  </a:cubicBezTo>
                  <a:cubicBezTo>
                    <a:pt x="390642" y="643309"/>
                    <a:pt x="391176" y="643976"/>
                    <a:pt x="391176" y="644909"/>
                  </a:cubicBezTo>
                  <a:cubicBezTo>
                    <a:pt x="391176" y="645843"/>
                    <a:pt x="390642" y="646509"/>
                    <a:pt x="389576" y="646909"/>
                  </a:cubicBezTo>
                  <a:cubicBezTo>
                    <a:pt x="381310" y="649576"/>
                    <a:pt x="374977" y="653376"/>
                    <a:pt x="370577" y="658308"/>
                  </a:cubicBezTo>
                  <a:cubicBezTo>
                    <a:pt x="366711" y="662575"/>
                    <a:pt x="362977" y="669308"/>
                    <a:pt x="359378" y="678507"/>
                  </a:cubicBezTo>
                  <a:cubicBezTo>
                    <a:pt x="357511" y="683707"/>
                    <a:pt x="355045" y="686307"/>
                    <a:pt x="351978" y="686307"/>
                  </a:cubicBezTo>
                  <a:cubicBezTo>
                    <a:pt x="348245" y="686307"/>
                    <a:pt x="342045" y="683440"/>
                    <a:pt x="333379" y="677707"/>
                  </a:cubicBezTo>
                  <a:cubicBezTo>
                    <a:pt x="301381" y="656242"/>
                    <a:pt x="274783" y="630177"/>
                    <a:pt x="253584" y="599512"/>
                  </a:cubicBezTo>
                  <a:cubicBezTo>
                    <a:pt x="234652" y="572314"/>
                    <a:pt x="218520" y="539516"/>
                    <a:pt x="205187" y="501118"/>
                  </a:cubicBezTo>
                  <a:cubicBezTo>
                    <a:pt x="205320" y="509651"/>
                    <a:pt x="205587" y="526450"/>
                    <a:pt x="205987" y="551515"/>
                  </a:cubicBezTo>
                  <a:cubicBezTo>
                    <a:pt x="207054" y="608578"/>
                    <a:pt x="207854" y="645309"/>
                    <a:pt x="208387" y="661708"/>
                  </a:cubicBezTo>
                  <a:lnTo>
                    <a:pt x="229386" y="661708"/>
                  </a:lnTo>
                  <a:cubicBezTo>
                    <a:pt x="242451" y="644509"/>
                    <a:pt x="250784" y="635910"/>
                    <a:pt x="254384" y="635910"/>
                  </a:cubicBezTo>
                  <a:cubicBezTo>
                    <a:pt x="256917" y="635910"/>
                    <a:pt x="265383" y="641909"/>
                    <a:pt x="279783" y="653909"/>
                  </a:cubicBezTo>
                  <a:cubicBezTo>
                    <a:pt x="286849" y="660175"/>
                    <a:pt x="290382" y="664575"/>
                    <a:pt x="290382" y="667108"/>
                  </a:cubicBezTo>
                  <a:cubicBezTo>
                    <a:pt x="290382" y="669774"/>
                    <a:pt x="288582" y="671108"/>
                    <a:pt x="284982" y="671108"/>
                  </a:cubicBezTo>
                  <a:lnTo>
                    <a:pt x="208387" y="671108"/>
                  </a:lnTo>
                  <a:cubicBezTo>
                    <a:pt x="209187" y="709239"/>
                    <a:pt x="209587" y="734904"/>
                    <a:pt x="209587" y="748103"/>
                  </a:cubicBezTo>
                  <a:cubicBezTo>
                    <a:pt x="209587" y="759302"/>
                    <a:pt x="201254" y="764902"/>
                    <a:pt x="184588" y="764902"/>
                  </a:cubicBezTo>
                  <a:cubicBezTo>
                    <a:pt x="172589" y="764902"/>
                    <a:pt x="166589" y="760236"/>
                    <a:pt x="166589" y="750903"/>
                  </a:cubicBezTo>
                  <a:cubicBezTo>
                    <a:pt x="166589" y="747703"/>
                    <a:pt x="166789" y="737437"/>
                    <a:pt x="167189" y="720105"/>
                  </a:cubicBezTo>
                  <a:cubicBezTo>
                    <a:pt x="167723" y="696773"/>
                    <a:pt x="168056" y="680441"/>
                    <a:pt x="168189" y="671108"/>
                  </a:cubicBezTo>
                  <a:lnTo>
                    <a:pt x="121592" y="671108"/>
                  </a:lnTo>
                  <a:cubicBezTo>
                    <a:pt x="113726" y="671108"/>
                    <a:pt x="103593" y="671908"/>
                    <a:pt x="91194" y="673508"/>
                  </a:cubicBezTo>
                  <a:lnTo>
                    <a:pt x="86794" y="658508"/>
                  </a:lnTo>
                  <a:cubicBezTo>
                    <a:pt x="98394" y="660642"/>
                    <a:pt x="109193" y="661708"/>
                    <a:pt x="119192" y="661708"/>
                  </a:cubicBezTo>
                  <a:lnTo>
                    <a:pt x="168789" y="661708"/>
                  </a:lnTo>
                  <a:cubicBezTo>
                    <a:pt x="170123" y="591446"/>
                    <a:pt x="170789" y="549249"/>
                    <a:pt x="170789" y="535116"/>
                  </a:cubicBezTo>
                  <a:cubicBezTo>
                    <a:pt x="149457" y="571647"/>
                    <a:pt x="122525" y="604512"/>
                    <a:pt x="89994" y="633710"/>
                  </a:cubicBezTo>
                  <a:cubicBezTo>
                    <a:pt x="61996" y="658775"/>
                    <a:pt x="33131" y="677974"/>
                    <a:pt x="3399" y="691306"/>
                  </a:cubicBezTo>
                  <a:cubicBezTo>
                    <a:pt x="3266" y="691440"/>
                    <a:pt x="3066" y="691506"/>
                    <a:pt x="2799" y="691506"/>
                  </a:cubicBezTo>
                  <a:cubicBezTo>
                    <a:pt x="933" y="691506"/>
                    <a:pt x="0" y="690507"/>
                    <a:pt x="0" y="688507"/>
                  </a:cubicBezTo>
                  <a:cubicBezTo>
                    <a:pt x="0" y="687973"/>
                    <a:pt x="200" y="687573"/>
                    <a:pt x="600" y="687307"/>
                  </a:cubicBezTo>
                  <a:cubicBezTo>
                    <a:pt x="33798" y="662242"/>
                    <a:pt x="64396" y="630377"/>
                    <a:pt x="92394" y="591713"/>
                  </a:cubicBezTo>
                  <a:cubicBezTo>
                    <a:pt x="116126" y="558781"/>
                    <a:pt x="135125" y="524783"/>
                    <a:pt x="149390" y="489719"/>
                  </a:cubicBezTo>
                  <a:lnTo>
                    <a:pt x="55196" y="489719"/>
                  </a:lnTo>
                  <a:cubicBezTo>
                    <a:pt x="45730" y="489719"/>
                    <a:pt x="33998" y="490519"/>
                    <a:pt x="19998" y="492119"/>
                  </a:cubicBezTo>
                  <a:lnTo>
                    <a:pt x="15599" y="477120"/>
                  </a:lnTo>
                  <a:cubicBezTo>
                    <a:pt x="29331" y="479253"/>
                    <a:pt x="42264" y="480319"/>
                    <a:pt x="54396" y="480319"/>
                  </a:cubicBezTo>
                  <a:lnTo>
                    <a:pt x="168189" y="480319"/>
                  </a:lnTo>
                  <a:lnTo>
                    <a:pt x="168189" y="445521"/>
                  </a:lnTo>
                  <a:cubicBezTo>
                    <a:pt x="168189" y="421523"/>
                    <a:pt x="167389" y="402524"/>
                    <a:pt x="165789" y="388525"/>
                  </a:cubicBezTo>
                  <a:close/>
                  <a:moveTo>
                    <a:pt x="504198" y="304245"/>
                  </a:moveTo>
                  <a:cubicBezTo>
                    <a:pt x="519602" y="305883"/>
                    <a:pt x="528606" y="307073"/>
                    <a:pt x="531210" y="307817"/>
                  </a:cubicBezTo>
                  <a:cubicBezTo>
                    <a:pt x="533517" y="308487"/>
                    <a:pt x="534671" y="309789"/>
                    <a:pt x="534671" y="311724"/>
                  </a:cubicBezTo>
                  <a:cubicBezTo>
                    <a:pt x="534671" y="313882"/>
                    <a:pt x="532141" y="315854"/>
                    <a:pt x="527080" y="317640"/>
                  </a:cubicBezTo>
                  <a:cubicBezTo>
                    <a:pt x="526857" y="324560"/>
                    <a:pt x="526411" y="330997"/>
                    <a:pt x="525741" y="336950"/>
                  </a:cubicBezTo>
                  <a:lnTo>
                    <a:pt x="556102" y="336616"/>
                  </a:lnTo>
                  <a:cubicBezTo>
                    <a:pt x="562353" y="329769"/>
                    <a:pt x="566408" y="326346"/>
                    <a:pt x="568269" y="326346"/>
                  </a:cubicBezTo>
                  <a:cubicBezTo>
                    <a:pt x="570278" y="326346"/>
                    <a:pt x="574296" y="329100"/>
                    <a:pt x="580324" y="334606"/>
                  </a:cubicBezTo>
                  <a:cubicBezTo>
                    <a:pt x="583970" y="337806"/>
                    <a:pt x="585793" y="340299"/>
                    <a:pt x="585793" y="342085"/>
                  </a:cubicBezTo>
                  <a:cubicBezTo>
                    <a:pt x="585793" y="343945"/>
                    <a:pt x="583598" y="346178"/>
                    <a:pt x="579208" y="348782"/>
                  </a:cubicBezTo>
                  <a:cubicBezTo>
                    <a:pt x="578612" y="367981"/>
                    <a:pt x="578315" y="382455"/>
                    <a:pt x="578315" y="392203"/>
                  </a:cubicBezTo>
                  <a:cubicBezTo>
                    <a:pt x="578315" y="395924"/>
                    <a:pt x="579319" y="398156"/>
                    <a:pt x="581328" y="398900"/>
                  </a:cubicBezTo>
                  <a:cubicBezTo>
                    <a:pt x="583189" y="399495"/>
                    <a:pt x="588100" y="399793"/>
                    <a:pt x="596062" y="399793"/>
                  </a:cubicBezTo>
                  <a:cubicBezTo>
                    <a:pt x="606555" y="399793"/>
                    <a:pt x="613215" y="398268"/>
                    <a:pt x="616043" y="395217"/>
                  </a:cubicBezTo>
                  <a:cubicBezTo>
                    <a:pt x="617233" y="393580"/>
                    <a:pt x="619056" y="389784"/>
                    <a:pt x="621512" y="383831"/>
                  </a:cubicBezTo>
                  <a:cubicBezTo>
                    <a:pt x="623596" y="378548"/>
                    <a:pt x="625270" y="373748"/>
                    <a:pt x="626535" y="369432"/>
                  </a:cubicBezTo>
                  <a:cubicBezTo>
                    <a:pt x="626609" y="368911"/>
                    <a:pt x="626944" y="368651"/>
                    <a:pt x="627539" y="368651"/>
                  </a:cubicBezTo>
                  <a:cubicBezTo>
                    <a:pt x="628358" y="368651"/>
                    <a:pt x="628767" y="368986"/>
                    <a:pt x="628767" y="369655"/>
                  </a:cubicBezTo>
                  <a:cubicBezTo>
                    <a:pt x="628693" y="371367"/>
                    <a:pt x="628507" y="375646"/>
                    <a:pt x="628209" y="382492"/>
                  </a:cubicBezTo>
                  <a:cubicBezTo>
                    <a:pt x="627986" y="386957"/>
                    <a:pt x="627874" y="390045"/>
                    <a:pt x="627874" y="391756"/>
                  </a:cubicBezTo>
                  <a:cubicBezTo>
                    <a:pt x="627874" y="393542"/>
                    <a:pt x="628098" y="394733"/>
                    <a:pt x="628544" y="395328"/>
                  </a:cubicBezTo>
                  <a:cubicBezTo>
                    <a:pt x="628916" y="395849"/>
                    <a:pt x="629772" y="396519"/>
                    <a:pt x="631111" y="397337"/>
                  </a:cubicBezTo>
                  <a:cubicBezTo>
                    <a:pt x="634609" y="399123"/>
                    <a:pt x="636358" y="401319"/>
                    <a:pt x="636358" y="403923"/>
                  </a:cubicBezTo>
                  <a:cubicBezTo>
                    <a:pt x="636358" y="408537"/>
                    <a:pt x="632711" y="412109"/>
                    <a:pt x="625419" y="414639"/>
                  </a:cubicBezTo>
                  <a:cubicBezTo>
                    <a:pt x="618052" y="417094"/>
                    <a:pt x="606741" y="418322"/>
                    <a:pt x="591486" y="418322"/>
                  </a:cubicBezTo>
                  <a:cubicBezTo>
                    <a:pt x="576305" y="418322"/>
                    <a:pt x="566594" y="416685"/>
                    <a:pt x="562353" y="413411"/>
                  </a:cubicBezTo>
                  <a:cubicBezTo>
                    <a:pt x="558632" y="410583"/>
                    <a:pt x="556772" y="404890"/>
                    <a:pt x="556772" y="396333"/>
                  </a:cubicBezTo>
                  <a:cubicBezTo>
                    <a:pt x="556772" y="395068"/>
                    <a:pt x="556995" y="387068"/>
                    <a:pt x="557441" y="372334"/>
                  </a:cubicBezTo>
                  <a:cubicBezTo>
                    <a:pt x="557962" y="358121"/>
                    <a:pt x="558297" y="348001"/>
                    <a:pt x="558446" y="341973"/>
                  </a:cubicBezTo>
                  <a:lnTo>
                    <a:pt x="524848" y="342420"/>
                  </a:lnTo>
                  <a:cubicBezTo>
                    <a:pt x="522020" y="359386"/>
                    <a:pt x="516439" y="373264"/>
                    <a:pt x="508105" y="384055"/>
                  </a:cubicBezTo>
                  <a:cubicBezTo>
                    <a:pt x="494041" y="402509"/>
                    <a:pt x="468963" y="415606"/>
                    <a:pt x="432872" y="423345"/>
                  </a:cubicBezTo>
                  <a:cubicBezTo>
                    <a:pt x="431830" y="423568"/>
                    <a:pt x="431310" y="422861"/>
                    <a:pt x="431310" y="421224"/>
                  </a:cubicBezTo>
                  <a:cubicBezTo>
                    <a:pt x="431310" y="420778"/>
                    <a:pt x="431458" y="420480"/>
                    <a:pt x="431756" y="420331"/>
                  </a:cubicBezTo>
                  <a:cubicBezTo>
                    <a:pt x="460480" y="408574"/>
                    <a:pt x="480534" y="393654"/>
                    <a:pt x="491920" y="375571"/>
                  </a:cubicBezTo>
                  <a:cubicBezTo>
                    <a:pt x="497501" y="366642"/>
                    <a:pt x="501296" y="355740"/>
                    <a:pt x="503305" y="342866"/>
                  </a:cubicBezTo>
                  <a:lnTo>
                    <a:pt x="462898" y="343536"/>
                  </a:lnTo>
                  <a:cubicBezTo>
                    <a:pt x="458136" y="343536"/>
                    <a:pt x="453931" y="343983"/>
                    <a:pt x="450285" y="344876"/>
                  </a:cubicBezTo>
                  <a:lnTo>
                    <a:pt x="448053" y="335723"/>
                  </a:lnTo>
                  <a:cubicBezTo>
                    <a:pt x="452071" y="336988"/>
                    <a:pt x="457689" y="337620"/>
                    <a:pt x="464908" y="337620"/>
                  </a:cubicBezTo>
                  <a:lnTo>
                    <a:pt x="503975" y="337174"/>
                  </a:lnTo>
                  <a:cubicBezTo>
                    <a:pt x="504793" y="329881"/>
                    <a:pt x="505203" y="322626"/>
                    <a:pt x="505203" y="315408"/>
                  </a:cubicBezTo>
                  <a:cubicBezTo>
                    <a:pt x="505203" y="312431"/>
                    <a:pt x="504868" y="308710"/>
                    <a:pt x="504198" y="304245"/>
                  </a:cubicBezTo>
                  <a:close/>
                  <a:moveTo>
                    <a:pt x="164590" y="228986"/>
                  </a:moveTo>
                  <a:cubicBezTo>
                    <a:pt x="197788" y="231919"/>
                    <a:pt x="214387" y="235852"/>
                    <a:pt x="214387" y="240785"/>
                  </a:cubicBezTo>
                  <a:cubicBezTo>
                    <a:pt x="214387" y="244518"/>
                    <a:pt x="210453" y="247918"/>
                    <a:pt x="202587" y="250984"/>
                  </a:cubicBezTo>
                  <a:lnTo>
                    <a:pt x="202587" y="282983"/>
                  </a:lnTo>
                  <a:lnTo>
                    <a:pt x="224786" y="282983"/>
                  </a:lnTo>
                  <a:cubicBezTo>
                    <a:pt x="237585" y="268850"/>
                    <a:pt x="245585" y="261784"/>
                    <a:pt x="248784" y="261784"/>
                  </a:cubicBezTo>
                  <a:cubicBezTo>
                    <a:pt x="251451" y="261784"/>
                    <a:pt x="259384" y="266850"/>
                    <a:pt x="272583" y="276983"/>
                  </a:cubicBezTo>
                  <a:cubicBezTo>
                    <a:pt x="278849" y="281916"/>
                    <a:pt x="281982" y="285716"/>
                    <a:pt x="281982" y="288382"/>
                  </a:cubicBezTo>
                  <a:cubicBezTo>
                    <a:pt x="281982" y="291049"/>
                    <a:pt x="280249" y="292382"/>
                    <a:pt x="276783" y="292382"/>
                  </a:cubicBezTo>
                  <a:lnTo>
                    <a:pt x="202587" y="292382"/>
                  </a:lnTo>
                  <a:lnTo>
                    <a:pt x="202587" y="351378"/>
                  </a:lnTo>
                  <a:lnTo>
                    <a:pt x="285782" y="351378"/>
                  </a:lnTo>
                  <a:cubicBezTo>
                    <a:pt x="302714" y="332846"/>
                    <a:pt x="312781" y="323580"/>
                    <a:pt x="315980" y="323580"/>
                  </a:cubicBezTo>
                  <a:cubicBezTo>
                    <a:pt x="318913" y="323580"/>
                    <a:pt x="328246" y="330113"/>
                    <a:pt x="343979" y="343179"/>
                  </a:cubicBezTo>
                  <a:cubicBezTo>
                    <a:pt x="351845" y="349578"/>
                    <a:pt x="355778" y="354112"/>
                    <a:pt x="355778" y="356778"/>
                  </a:cubicBezTo>
                  <a:cubicBezTo>
                    <a:pt x="355778" y="359445"/>
                    <a:pt x="353978" y="360778"/>
                    <a:pt x="350378" y="360778"/>
                  </a:cubicBezTo>
                  <a:lnTo>
                    <a:pt x="59596" y="360778"/>
                  </a:lnTo>
                  <a:cubicBezTo>
                    <a:pt x="52530" y="360778"/>
                    <a:pt x="43664" y="361578"/>
                    <a:pt x="32998" y="363178"/>
                  </a:cubicBezTo>
                  <a:lnTo>
                    <a:pt x="28598" y="348179"/>
                  </a:lnTo>
                  <a:cubicBezTo>
                    <a:pt x="39131" y="350312"/>
                    <a:pt x="49063" y="351378"/>
                    <a:pt x="58396" y="351378"/>
                  </a:cubicBezTo>
                  <a:lnTo>
                    <a:pt x="166589" y="351378"/>
                  </a:lnTo>
                  <a:lnTo>
                    <a:pt x="166589" y="292382"/>
                  </a:lnTo>
                  <a:lnTo>
                    <a:pt x="125992" y="292382"/>
                  </a:lnTo>
                  <a:cubicBezTo>
                    <a:pt x="117992" y="292382"/>
                    <a:pt x="108060" y="293182"/>
                    <a:pt x="96194" y="294782"/>
                  </a:cubicBezTo>
                  <a:lnTo>
                    <a:pt x="91594" y="279783"/>
                  </a:lnTo>
                  <a:cubicBezTo>
                    <a:pt x="103327" y="281916"/>
                    <a:pt x="114126" y="282983"/>
                    <a:pt x="123992" y="282983"/>
                  </a:cubicBezTo>
                  <a:lnTo>
                    <a:pt x="166589" y="282983"/>
                  </a:lnTo>
                  <a:lnTo>
                    <a:pt x="166589" y="266184"/>
                  </a:lnTo>
                  <a:cubicBezTo>
                    <a:pt x="166589" y="256317"/>
                    <a:pt x="165923" y="243918"/>
                    <a:pt x="164590" y="228986"/>
                  </a:cubicBezTo>
                  <a:close/>
                  <a:moveTo>
                    <a:pt x="519602" y="216846"/>
                  </a:moveTo>
                  <a:cubicBezTo>
                    <a:pt x="540140" y="218706"/>
                    <a:pt x="550409" y="221162"/>
                    <a:pt x="550409" y="224213"/>
                  </a:cubicBezTo>
                  <a:cubicBezTo>
                    <a:pt x="550409" y="225999"/>
                    <a:pt x="547842" y="228120"/>
                    <a:pt x="542707" y="230575"/>
                  </a:cubicBezTo>
                  <a:lnTo>
                    <a:pt x="542707" y="246091"/>
                  </a:lnTo>
                  <a:lnTo>
                    <a:pt x="600081" y="246091"/>
                  </a:lnTo>
                  <a:cubicBezTo>
                    <a:pt x="607224" y="237608"/>
                    <a:pt x="611615" y="233366"/>
                    <a:pt x="613252" y="233366"/>
                  </a:cubicBezTo>
                  <a:cubicBezTo>
                    <a:pt x="614963" y="233366"/>
                    <a:pt x="620470" y="237310"/>
                    <a:pt x="629772" y="245198"/>
                  </a:cubicBezTo>
                  <a:cubicBezTo>
                    <a:pt x="634460" y="249365"/>
                    <a:pt x="636804" y="252193"/>
                    <a:pt x="636804" y="253681"/>
                  </a:cubicBezTo>
                  <a:cubicBezTo>
                    <a:pt x="636804" y="255541"/>
                    <a:pt x="635948" y="256769"/>
                    <a:pt x="634237" y="257365"/>
                  </a:cubicBezTo>
                  <a:cubicBezTo>
                    <a:pt x="632748" y="257885"/>
                    <a:pt x="629884" y="258183"/>
                    <a:pt x="625642" y="258258"/>
                  </a:cubicBezTo>
                  <a:cubicBezTo>
                    <a:pt x="622665" y="258258"/>
                    <a:pt x="620321" y="259039"/>
                    <a:pt x="618610" y="260602"/>
                  </a:cubicBezTo>
                  <a:cubicBezTo>
                    <a:pt x="615856" y="262685"/>
                    <a:pt x="608862" y="266890"/>
                    <a:pt x="597625" y="273215"/>
                  </a:cubicBezTo>
                  <a:cubicBezTo>
                    <a:pt x="597402" y="273289"/>
                    <a:pt x="597179" y="273326"/>
                    <a:pt x="596955" y="273326"/>
                  </a:cubicBezTo>
                  <a:cubicBezTo>
                    <a:pt x="595988" y="273326"/>
                    <a:pt x="595504" y="272954"/>
                    <a:pt x="595504" y="272210"/>
                  </a:cubicBezTo>
                  <a:cubicBezTo>
                    <a:pt x="595504" y="272061"/>
                    <a:pt x="595541" y="271913"/>
                    <a:pt x="595616" y="271764"/>
                  </a:cubicBezTo>
                  <a:cubicBezTo>
                    <a:pt x="598667" y="264322"/>
                    <a:pt x="600676" y="257513"/>
                    <a:pt x="601643" y="251337"/>
                  </a:cubicBezTo>
                  <a:lnTo>
                    <a:pt x="563469" y="251337"/>
                  </a:lnTo>
                  <a:lnTo>
                    <a:pt x="563469" y="282703"/>
                  </a:lnTo>
                  <a:cubicBezTo>
                    <a:pt x="563469" y="286051"/>
                    <a:pt x="564846" y="288172"/>
                    <a:pt x="567599" y="289065"/>
                  </a:cubicBezTo>
                  <a:cubicBezTo>
                    <a:pt x="570055" y="289809"/>
                    <a:pt x="575152" y="290181"/>
                    <a:pt x="582891" y="290181"/>
                  </a:cubicBezTo>
                  <a:cubicBezTo>
                    <a:pt x="594425" y="290181"/>
                    <a:pt x="602350" y="289437"/>
                    <a:pt x="606666" y="287949"/>
                  </a:cubicBezTo>
                  <a:cubicBezTo>
                    <a:pt x="608824" y="287205"/>
                    <a:pt x="610647" y="285456"/>
                    <a:pt x="612136" y="282703"/>
                  </a:cubicBezTo>
                  <a:cubicBezTo>
                    <a:pt x="613401" y="280470"/>
                    <a:pt x="615484" y="275745"/>
                    <a:pt x="618387" y="268527"/>
                  </a:cubicBezTo>
                  <a:cubicBezTo>
                    <a:pt x="618535" y="268006"/>
                    <a:pt x="618870" y="267745"/>
                    <a:pt x="619391" y="267745"/>
                  </a:cubicBezTo>
                  <a:cubicBezTo>
                    <a:pt x="620061" y="267745"/>
                    <a:pt x="620396" y="268080"/>
                    <a:pt x="620396" y="268750"/>
                  </a:cubicBezTo>
                  <a:lnTo>
                    <a:pt x="620396" y="280582"/>
                  </a:lnTo>
                  <a:cubicBezTo>
                    <a:pt x="620396" y="282368"/>
                    <a:pt x="620731" y="283521"/>
                    <a:pt x="621400" y="284042"/>
                  </a:cubicBezTo>
                  <a:cubicBezTo>
                    <a:pt x="622144" y="284712"/>
                    <a:pt x="623856" y="285381"/>
                    <a:pt x="626535" y="286051"/>
                  </a:cubicBezTo>
                  <a:cubicBezTo>
                    <a:pt x="630032" y="287093"/>
                    <a:pt x="631781" y="289400"/>
                    <a:pt x="631781" y="292972"/>
                  </a:cubicBezTo>
                  <a:cubicBezTo>
                    <a:pt x="631781" y="298330"/>
                    <a:pt x="626758" y="302125"/>
                    <a:pt x="616712" y="304357"/>
                  </a:cubicBezTo>
                  <a:cubicBezTo>
                    <a:pt x="608824" y="306069"/>
                    <a:pt x="598295" y="306924"/>
                    <a:pt x="585123" y="306924"/>
                  </a:cubicBezTo>
                  <a:cubicBezTo>
                    <a:pt x="566818" y="306924"/>
                    <a:pt x="555135" y="305510"/>
                    <a:pt x="550074" y="302683"/>
                  </a:cubicBezTo>
                  <a:cubicBezTo>
                    <a:pt x="545610" y="300153"/>
                    <a:pt x="543377" y="295093"/>
                    <a:pt x="543377" y="287502"/>
                  </a:cubicBezTo>
                  <a:lnTo>
                    <a:pt x="543377" y="251337"/>
                  </a:lnTo>
                  <a:lnTo>
                    <a:pt x="520941" y="251337"/>
                  </a:lnTo>
                  <a:cubicBezTo>
                    <a:pt x="518262" y="273215"/>
                    <a:pt x="510151" y="289139"/>
                    <a:pt x="496608" y="299111"/>
                  </a:cubicBezTo>
                  <a:cubicBezTo>
                    <a:pt x="484702" y="307892"/>
                    <a:pt x="466545" y="313770"/>
                    <a:pt x="442137" y="316747"/>
                  </a:cubicBezTo>
                  <a:cubicBezTo>
                    <a:pt x="441169" y="316970"/>
                    <a:pt x="440686" y="316301"/>
                    <a:pt x="440686" y="314738"/>
                  </a:cubicBezTo>
                  <a:cubicBezTo>
                    <a:pt x="440686" y="314217"/>
                    <a:pt x="440872" y="313882"/>
                    <a:pt x="441244" y="313733"/>
                  </a:cubicBezTo>
                  <a:cubicBezTo>
                    <a:pt x="462526" y="306962"/>
                    <a:pt x="477297" y="298664"/>
                    <a:pt x="485557" y="288842"/>
                  </a:cubicBezTo>
                  <a:cubicBezTo>
                    <a:pt x="492850" y="280061"/>
                    <a:pt x="497426" y="267559"/>
                    <a:pt x="499287" y="251337"/>
                  </a:cubicBezTo>
                  <a:lnTo>
                    <a:pt x="464573" y="251337"/>
                  </a:lnTo>
                  <a:cubicBezTo>
                    <a:pt x="464573" y="252676"/>
                    <a:pt x="464535" y="253681"/>
                    <a:pt x="464461" y="254351"/>
                  </a:cubicBezTo>
                  <a:cubicBezTo>
                    <a:pt x="464461" y="262983"/>
                    <a:pt x="462675" y="269829"/>
                    <a:pt x="459103" y="274889"/>
                  </a:cubicBezTo>
                  <a:cubicBezTo>
                    <a:pt x="455829" y="279577"/>
                    <a:pt x="451587" y="281921"/>
                    <a:pt x="446378" y="281921"/>
                  </a:cubicBezTo>
                  <a:cubicBezTo>
                    <a:pt x="442658" y="281921"/>
                    <a:pt x="439681" y="280656"/>
                    <a:pt x="437449" y="278126"/>
                  </a:cubicBezTo>
                  <a:cubicBezTo>
                    <a:pt x="435514" y="275894"/>
                    <a:pt x="434547" y="273140"/>
                    <a:pt x="434547" y="269866"/>
                  </a:cubicBezTo>
                  <a:cubicBezTo>
                    <a:pt x="434547" y="264955"/>
                    <a:pt x="437002" y="261309"/>
                    <a:pt x="441914" y="258927"/>
                  </a:cubicBezTo>
                  <a:cubicBezTo>
                    <a:pt x="447941" y="255876"/>
                    <a:pt x="452220" y="252490"/>
                    <a:pt x="454750" y="248770"/>
                  </a:cubicBezTo>
                  <a:cubicBezTo>
                    <a:pt x="456908" y="245421"/>
                    <a:pt x="458247" y="240993"/>
                    <a:pt x="458768" y="235487"/>
                  </a:cubicBezTo>
                  <a:cubicBezTo>
                    <a:pt x="458768" y="234817"/>
                    <a:pt x="459178" y="234482"/>
                    <a:pt x="459996" y="234482"/>
                  </a:cubicBezTo>
                  <a:cubicBezTo>
                    <a:pt x="460666" y="234482"/>
                    <a:pt x="461112" y="234743"/>
                    <a:pt x="461336" y="235264"/>
                  </a:cubicBezTo>
                  <a:cubicBezTo>
                    <a:pt x="462601" y="239282"/>
                    <a:pt x="463419" y="242891"/>
                    <a:pt x="463791" y="246091"/>
                  </a:cubicBezTo>
                  <a:lnTo>
                    <a:pt x="520941" y="246091"/>
                  </a:lnTo>
                  <a:lnTo>
                    <a:pt x="520941" y="231022"/>
                  </a:lnTo>
                  <a:cubicBezTo>
                    <a:pt x="520941" y="228194"/>
                    <a:pt x="520495" y="223469"/>
                    <a:pt x="519602" y="216846"/>
                  </a:cubicBezTo>
                  <a:close/>
                  <a:moveTo>
                    <a:pt x="133391" y="160990"/>
                  </a:moveTo>
                  <a:lnTo>
                    <a:pt x="133391" y="203987"/>
                  </a:lnTo>
                  <a:lnTo>
                    <a:pt x="239585" y="203987"/>
                  </a:lnTo>
                  <a:lnTo>
                    <a:pt x="239585" y="160990"/>
                  </a:lnTo>
                  <a:close/>
                  <a:moveTo>
                    <a:pt x="133391" y="110593"/>
                  </a:moveTo>
                  <a:lnTo>
                    <a:pt x="133391" y="151591"/>
                  </a:lnTo>
                  <a:lnTo>
                    <a:pt x="239585" y="151591"/>
                  </a:lnTo>
                  <a:lnTo>
                    <a:pt x="239585" y="110593"/>
                  </a:lnTo>
                  <a:close/>
                  <a:moveTo>
                    <a:pt x="551191" y="86435"/>
                  </a:moveTo>
                  <a:cubicBezTo>
                    <a:pt x="562130" y="87849"/>
                    <a:pt x="569348" y="89114"/>
                    <a:pt x="572845" y="90231"/>
                  </a:cubicBezTo>
                  <a:cubicBezTo>
                    <a:pt x="576045" y="91198"/>
                    <a:pt x="577645" y="92351"/>
                    <a:pt x="577645" y="93691"/>
                  </a:cubicBezTo>
                  <a:cubicBezTo>
                    <a:pt x="577645" y="95328"/>
                    <a:pt x="575673" y="97114"/>
                    <a:pt x="571729" y="99049"/>
                  </a:cubicBezTo>
                  <a:lnTo>
                    <a:pt x="571729" y="120033"/>
                  </a:lnTo>
                  <a:lnTo>
                    <a:pt x="604211" y="120033"/>
                  </a:lnTo>
                  <a:cubicBezTo>
                    <a:pt x="612247" y="110285"/>
                    <a:pt x="617196" y="105411"/>
                    <a:pt x="619056" y="105411"/>
                  </a:cubicBezTo>
                  <a:cubicBezTo>
                    <a:pt x="620545" y="105411"/>
                    <a:pt x="625195" y="108760"/>
                    <a:pt x="633009" y="115457"/>
                  </a:cubicBezTo>
                  <a:cubicBezTo>
                    <a:pt x="636953" y="118806"/>
                    <a:pt x="638925" y="121336"/>
                    <a:pt x="638925" y="123047"/>
                  </a:cubicBezTo>
                  <a:cubicBezTo>
                    <a:pt x="638925" y="124535"/>
                    <a:pt x="637920" y="125280"/>
                    <a:pt x="635911" y="125280"/>
                  </a:cubicBezTo>
                  <a:lnTo>
                    <a:pt x="573961" y="125280"/>
                  </a:lnTo>
                  <a:cubicBezTo>
                    <a:pt x="580882" y="137930"/>
                    <a:pt x="589514" y="148162"/>
                    <a:pt x="599857" y="155975"/>
                  </a:cubicBezTo>
                  <a:cubicBezTo>
                    <a:pt x="612880" y="165724"/>
                    <a:pt x="627502" y="171900"/>
                    <a:pt x="643725" y="174505"/>
                  </a:cubicBezTo>
                  <a:cubicBezTo>
                    <a:pt x="644320" y="174579"/>
                    <a:pt x="644618" y="174988"/>
                    <a:pt x="644618" y="175732"/>
                  </a:cubicBezTo>
                  <a:lnTo>
                    <a:pt x="644618" y="175732"/>
                  </a:lnTo>
                  <a:lnTo>
                    <a:pt x="644618" y="175732"/>
                  </a:lnTo>
                  <a:cubicBezTo>
                    <a:pt x="644618" y="176476"/>
                    <a:pt x="644320" y="176960"/>
                    <a:pt x="643725" y="177183"/>
                  </a:cubicBezTo>
                  <a:cubicBezTo>
                    <a:pt x="640227" y="178672"/>
                    <a:pt x="637548" y="180681"/>
                    <a:pt x="635688" y="183211"/>
                  </a:cubicBezTo>
                  <a:cubicBezTo>
                    <a:pt x="634051" y="185443"/>
                    <a:pt x="632562" y="188718"/>
                    <a:pt x="631223" y="193034"/>
                  </a:cubicBezTo>
                  <a:cubicBezTo>
                    <a:pt x="630181" y="196978"/>
                    <a:pt x="628879" y="198950"/>
                    <a:pt x="627316" y="198950"/>
                  </a:cubicBezTo>
                  <a:cubicBezTo>
                    <a:pt x="625009" y="198950"/>
                    <a:pt x="621958" y="197722"/>
                    <a:pt x="618163" y="195266"/>
                  </a:cubicBezTo>
                  <a:cubicBezTo>
                    <a:pt x="607150" y="188122"/>
                    <a:pt x="597551" y="178746"/>
                    <a:pt x="589365" y="167138"/>
                  </a:cubicBezTo>
                  <a:cubicBezTo>
                    <a:pt x="582965" y="157985"/>
                    <a:pt x="576938" y="145632"/>
                    <a:pt x="571282" y="130079"/>
                  </a:cubicBezTo>
                  <a:cubicBezTo>
                    <a:pt x="571431" y="149948"/>
                    <a:pt x="571766" y="168663"/>
                    <a:pt x="572287" y="186225"/>
                  </a:cubicBezTo>
                  <a:cubicBezTo>
                    <a:pt x="572659" y="199322"/>
                    <a:pt x="572845" y="206205"/>
                    <a:pt x="572845" y="206875"/>
                  </a:cubicBezTo>
                  <a:cubicBezTo>
                    <a:pt x="572845" y="212530"/>
                    <a:pt x="568604" y="215358"/>
                    <a:pt x="560120" y="215358"/>
                  </a:cubicBezTo>
                  <a:cubicBezTo>
                    <a:pt x="554167" y="215358"/>
                    <a:pt x="551191" y="212977"/>
                    <a:pt x="551191" y="208214"/>
                  </a:cubicBezTo>
                  <a:cubicBezTo>
                    <a:pt x="551191" y="207247"/>
                    <a:pt x="551414" y="198801"/>
                    <a:pt x="551860" y="182876"/>
                  </a:cubicBezTo>
                  <a:cubicBezTo>
                    <a:pt x="552232" y="168961"/>
                    <a:pt x="552456" y="157092"/>
                    <a:pt x="552530" y="147269"/>
                  </a:cubicBezTo>
                  <a:cubicBezTo>
                    <a:pt x="537498" y="169593"/>
                    <a:pt x="513984" y="186671"/>
                    <a:pt x="481986" y="198503"/>
                  </a:cubicBezTo>
                  <a:cubicBezTo>
                    <a:pt x="481911" y="198577"/>
                    <a:pt x="481800" y="198615"/>
                    <a:pt x="481651" y="198615"/>
                  </a:cubicBezTo>
                  <a:cubicBezTo>
                    <a:pt x="480609" y="198615"/>
                    <a:pt x="480088" y="197982"/>
                    <a:pt x="480088" y="196717"/>
                  </a:cubicBezTo>
                  <a:cubicBezTo>
                    <a:pt x="480088" y="196419"/>
                    <a:pt x="480200" y="196196"/>
                    <a:pt x="480423" y="196047"/>
                  </a:cubicBezTo>
                  <a:cubicBezTo>
                    <a:pt x="505649" y="179007"/>
                    <a:pt x="526485" y="155417"/>
                    <a:pt x="542931" y="125280"/>
                  </a:cubicBezTo>
                  <a:lnTo>
                    <a:pt x="514132" y="125280"/>
                  </a:lnTo>
                  <a:cubicBezTo>
                    <a:pt x="509742" y="125280"/>
                    <a:pt x="504347" y="125726"/>
                    <a:pt x="497947" y="126619"/>
                  </a:cubicBezTo>
                  <a:lnTo>
                    <a:pt x="495380" y="118247"/>
                  </a:lnTo>
                  <a:cubicBezTo>
                    <a:pt x="502301" y="119438"/>
                    <a:pt x="508700" y="120033"/>
                    <a:pt x="514579" y="120033"/>
                  </a:cubicBezTo>
                  <a:lnTo>
                    <a:pt x="551860" y="120033"/>
                  </a:lnTo>
                  <a:lnTo>
                    <a:pt x="551860" y="104072"/>
                  </a:lnTo>
                  <a:cubicBezTo>
                    <a:pt x="551860" y="99830"/>
                    <a:pt x="551637" y="93951"/>
                    <a:pt x="551191" y="86435"/>
                  </a:cubicBezTo>
                  <a:close/>
                  <a:moveTo>
                    <a:pt x="133391" y="60996"/>
                  </a:moveTo>
                  <a:lnTo>
                    <a:pt x="133391" y="101194"/>
                  </a:lnTo>
                  <a:lnTo>
                    <a:pt x="239585" y="101194"/>
                  </a:lnTo>
                  <a:lnTo>
                    <a:pt x="239585" y="60996"/>
                  </a:lnTo>
                  <a:close/>
                  <a:moveTo>
                    <a:pt x="515807" y="10756"/>
                  </a:moveTo>
                  <a:cubicBezTo>
                    <a:pt x="516402" y="10756"/>
                    <a:pt x="516774" y="10980"/>
                    <a:pt x="516923" y="11426"/>
                  </a:cubicBezTo>
                  <a:cubicBezTo>
                    <a:pt x="518188" y="14775"/>
                    <a:pt x="519193" y="18347"/>
                    <a:pt x="519937" y="22142"/>
                  </a:cubicBezTo>
                  <a:lnTo>
                    <a:pt x="608341" y="22142"/>
                  </a:lnTo>
                  <a:cubicBezTo>
                    <a:pt x="614666" y="14998"/>
                    <a:pt x="618610" y="11426"/>
                    <a:pt x="620172" y="11426"/>
                  </a:cubicBezTo>
                  <a:cubicBezTo>
                    <a:pt x="621884" y="11426"/>
                    <a:pt x="626795" y="14998"/>
                    <a:pt x="634906" y="22142"/>
                  </a:cubicBezTo>
                  <a:cubicBezTo>
                    <a:pt x="638850" y="25565"/>
                    <a:pt x="640822" y="28244"/>
                    <a:pt x="640822" y="30178"/>
                  </a:cubicBezTo>
                  <a:lnTo>
                    <a:pt x="640822" y="30178"/>
                  </a:lnTo>
                  <a:lnTo>
                    <a:pt x="640822" y="30178"/>
                  </a:lnTo>
                  <a:cubicBezTo>
                    <a:pt x="640822" y="33006"/>
                    <a:pt x="637920" y="34420"/>
                    <a:pt x="632116" y="34420"/>
                  </a:cubicBezTo>
                  <a:cubicBezTo>
                    <a:pt x="629288" y="34420"/>
                    <a:pt x="626870" y="35201"/>
                    <a:pt x="624861" y="36764"/>
                  </a:cubicBezTo>
                  <a:cubicBezTo>
                    <a:pt x="619726" y="40857"/>
                    <a:pt x="613773" y="44652"/>
                    <a:pt x="607001" y="48149"/>
                  </a:cubicBezTo>
                  <a:cubicBezTo>
                    <a:pt x="606852" y="48224"/>
                    <a:pt x="606704" y="48261"/>
                    <a:pt x="606555" y="48261"/>
                  </a:cubicBezTo>
                  <a:cubicBezTo>
                    <a:pt x="605587" y="48261"/>
                    <a:pt x="605104" y="47777"/>
                    <a:pt x="605104" y="46810"/>
                  </a:cubicBezTo>
                  <a:cubicBezTo>
                    <a:pt x="605104" y="46661"/>
                    <a:pt x="605141" y="46512"/>
                    <a:pt x="605215" y="46363"/>
                  </a:cubicBezTo>
                  <a:cubicBezTo>
                    <a:pt x="608192" y="40038"/>
                    <a:pt x="610461" y="33713"/>
                    <a:pt x="612024" y="27388"/>
                  </a:cubicBezTo>
                  <a:lnTo>
                    <a:pt x="589365" y="27388"/>
                  </a:lnTo>
                  <a:lnTo>
                    <a:pt x="589365" y="64223"/>
                  </a:lnTo>
                  <a:cubicBezTo>
                    <a:pt x="589365" y="66976"/>
                    <a:pt x="590295" y="68651"/>
                    <a:pt x="592156" y="69246"/>
                  </a:cubicBezTo>
                  <a:cubicBezTo>
                    <a:pt x="593867" y="69841"/>
                    <a:pt x="597960" y="70139"/>
                    <a:pt x="604434" y="70139"/>
                  </a:cubicBezTo>
                  <a:cubicBezTo>
                    <a:pt x="611429" y="70139"/>
                    <a:pt x="615856" y="69469"/>
                    <a:pt x="617717" y="68130"/>
                  </a:cubicBezTo>
                  <a:cubicBezTo>
                    <a:pt x="619949" y="66418"/>
                    <a:pt x="623298" y="59684"/>
                    <a:pt x="627763" y="47926"/>
                  </a:cubicBezTo>
                  <a:cubicBezTo>
                    <a:pt x="627986" y="47331"/>
                    <a:pt x="628432" y="47033"/>
                    <a:pt x="629102" y="47033"/>
                  </a:cubicBezTo>
                  <a:cubicBezTo>
                    <a:pt x="629697" y="47033"/>
                    <a:pt x="629995" y="47331"/>
                    <a:pt x="629995" y="47926"/>
                  </a:cubicBezTo>
                  <a:lnTo>
                    <a:pt x="629995" y="63107"/>
                  </a:lnTo>
                  <a:cubicBezTo>
                    <a:pt x="629995" y="65265"/>
                    <a:pt x="630702" y="66492"/>
                    <a:pt x="632116" y="66790"/>
                  </a:cubicBezTo>
                  <a:cubicBezTo>
                    <a:pt x="637623" y="68055"/>
                    <a:pt x="640376" y="70771"/>
                    <a:pt x="640376" y="74938"/>
                  </a:cubicBezTo>
                  <a:cubicBezTo>
                    <a:pt x="640376" y="79255"/>
                    <a:pt x="637325" y="82305"/>
                    <a:pt x="631223" y="84091"/>
                  </a:cubicBezTo>
                  <a:cubicBezTo>
                    <a:pt x="624749" y="85803"/>
                    <a:pt x="615001" y="86659"/>
                    <a:pt x="601978" y="86659"/>
                  </a:cubicBezTo>
                  <a:cubicBezTo>
                    <a:pt x="588658" y="86659"/>
                    <a:pt x="580026" y="85580"/>
                    <a:pt x="576082" y="83422"/>
                  </a:cubicBezTo>
                  <a:cubicBezTo>
                    <a:pt x="572585" y="81487"/>
                    <a:pt x="570389" y="77617"/>
                    <a:pt x="569497" y="71813"/>
                  </a:cubicBezTo>
                  <a:lnTo>
                    <a:pt x="569497" y="71813"/>
                  </a:lnTo>
                  <a:lnTo>
                    <a:pt x="569497" y="27388"/>
                  </a:lnTo>
                  <a:lnTo>
                    <a:pt x="555990" y="27388"/>
                  </a:lnTo>
                  <a:cubicBezTo>
                    <a:pt x="554576" y="48968"/>
                    <a:pt x="548772" y="65004"/>
                    <a:pt x="538577" y="75497"/>
                  </a:cubicBezTo>
                  <a:cubicBezTo>
                    <a:pt x="529648" y="84724"/>
                    <a:pt x="515584" y="91644"/>
                    <a:pt x="496385" y="96258"/>
                  </a:cubicBezTo>
                  <a:cubicBezTo>
                    <a:pt x="495268" y="96481"/>
                    <a:pt x="494710" y="95774"/>
                    <a:pt x="494710" y="94137"/>
                  </a:cubicBezTo>
                  <a:cubicBezTo>
                    <a:pt x="494710" y="93840"/>
                    <a:pt x="494822" y="93616"/>
                    <a:pt x="495045" y="93468"/>
                  </a:cubicBezTo>
                  <a:cubicBezTo>
                    <a:pt x="510226" y="85208"/>
                    <a:pt x="520718" y="75831"/>
                    <a:pt x="526522" y="65339"/>
                  </a:cubicBezTo>
                  <a:cubicBezTo>
                    <a:pt x="531657" y="55963"/>
                    <a:pt x="534559" y="43313"/>
                    <a:pt x="535229" y="27388"/>
                  </a:cubicBezTo>
                  <a:lnTo>
                    <a:pt x="520383" y="27388"/>
                  </a:lnTo>
                  <a:cubicBezTo>
                    <a:pt x="520383" y="28355"/>
                    <a:pt x="520383" y="29099"/>
                    <a:pt x="520383" y="29620"/>
                  </a:cubicBezTo>
                  <a:cubicBezTo>
                    <a:pt x="520383" y="37211"/>
                    <a:pt x="518746" y="43387"/>
                    <a:pt x="515472" y="48149"/>
                  </a:cubicBezTo>
                  <a:cubicBezTo>
                    <a:pt x="512570" y="52465"/>
                    <a:pt x="508849" y="54623"/>
                    <a:pt x="504310" y="54623"/>
                  </a:cubicBezTo>
                  <a:cubicBezTo>
                    <a:pt x="501259" y="54623"/>
                    <a:pt x="498654" y="53396"/>
                    <a:pt x="496496" y="50940"/>
                  </a:cubicBezTo>
                  <a:cubicBezTo>
                    <a:pt x="494710" y="48782"/>
                    <a:pt x="493817" y="46289"/>
                    <a:pt x="493817" y="43461"/>
                  </a:cubicBezTo>
                  <a:cubicBezTo>
                    <a:pt x="493817" y="39592"/>
                    <a:pt x="496422" y="35983"/>
                    <a:pt x="501631" y="32634"/>
                  </a:cubicBezTo>
                  <a:cubicBezTo>
                    <a:pt x="510114" y="27648"/>
                    <a:pt x="514356" y="20728"/>
                    <a:pt x="514356" y="11873"/>
                  </a:cubicBezTo>
                  <a:cubicBezTo>
                    <a:pt x="514356" y="11128"/>
                    <a:pt x="514839" y="10756"/>
                    <a:pt x="515807" y="10756"/>
                  </a:cubicBezTo>
                  <a:close/>
                  <a:moveTo>
                    <a:pt x="455196" y="4617"/>
                  </a:moveTo>
                  <a:cubicBezTo>
                    <a:pt x="468368" y="5957"/>
                    <a:pt x="476702" y="7110"/>
                    <a:pt x="480200" y="8077"/>
                  </a:cubicBezTo>
                  <a:cubicBezTo>
                    <a:pt x="482879" y="8822"/>
                    <a:pt x="484218" y="9863"/>
                    <a:pt x="484218" y="11203"/>
                  </a:cubicBezTo>
                  <a:lnTo>
                    <a:pt x="484218" y="11203"/>
                  </a:lnTo>
                  <a:lnTo>
                    <a:pt x="484218" y="11203"/>
                  </a:lnTo>
                  <a:cubicBezTo>
                    <a:pt x="484218" y="13212"/>
                    <a:pt x="481762" y="15258"/>
                    <a:pt x="476851" y="17342"/>
                  </a:cubicBezTo>
                  <a:lnTo>
                    <a:pt x="476851" y="56521"/>
                  </a:lnTo>
                  <a:cubicBezTo>
                    <a:pt x="481093" y="49824"/>
                    <a:pt x="484292" y="46475"/>
                    <a:pt x="486450" y="46475"/>
                  </a:cubicBezTo>
                  <a:cubicBezTo>
                    <a:pt x="487939" y="46475"/>
                    <a:pt x="491287" y="48968"/>
                    <a:pt x="496496" y="53954"/>
                  </a:cubicBezTo>
                  <a:cubicBezTo>
                    <a:pt x="499101" y="56558"/>
                    <a:pt x="500403" y="58530"/>
                    <a:pt x="500403" y="59870"/>
                  </a:cubicBezTo>
                  <a:cubicBezTo>
                    <a:pt x="500403" y="61432"/>
                    <a:pt x="499398" y="62214"/>
                    <a:pt x="497389" y="62214"/>
                  </a:cubicBezTo>
                  <a:lnTo>
                    <a:pt x="476851" y="62214"/>
                  </a:lnTo>
                  <a:lnTo>
                    <a:pt x="476851" y="109541"/>
                  </a:lnTo>
                  <a:cubicBezTo>
                    <a:pt x="484144" y="107681"/>
                    <a:pt x="491622" y="105560"/>
                    <a:pt x="499287" y="103179"/>
                  </a:cubicBezTo>
                  <a:cubicBezTo>
                    <a:pt x="499361" y="103104"/>
                    <a:pt x="499436" y="103067"/>
                    <a:pt x="499510" y="103067"/>
                  </a:cubicBezTo>
                  <a:cubicBezTo>
                    <a:pt x="500254" y="103067"/>
                    <a:pt x="500626" y="103625"/>
                    <a:pt x="500626" y="104741"/>
                  </a:cubicBezTo>
                  <a:cubicBezTo>
                    <a:pt x="500626" y="105262"/>
                    <a:pt x="500477" y="105634"/>
                    <a:pt x="500180" y="105858"/>
                  </a:cubicBezTo>
                  <a:cubicBezTo>
                    <a:pt x="493557" y="110546"/>
                    <a:pt x="485781" y="115494"/>
                    <a:pt x="476851" y="120703"/>
                  </a:cubicBezTo>
                  <a:lnTo>
                    <a:pt x="476851" y="140572"/>
                  </a:lnTo>
                  <a:lnTo>
                    <a:pt x="477074" y="192029"/>
                  </a:lnTo>
                  <a:cubicBezTo>
                    <a:pt x="477074" y="198950"/>
                    <a:pt x="475623" y="204270"/>
                    <a:pt x="472721" y="207991"/>
                  </a:cubicBezTo>
                  <a:cubicBezTo>
                    <a:pt x="468926" y="212753"/>
                    <a:pt x="462675" y="215135"/>
                    <a:pt x="453969" y="215135"/>
                  </a:cubicBezTo>
                  <a:cubicBezTo>
                    <a:pt x="451513" y="215135"/>
                    <a:pt x="450136" y="213684"/>
                    <a:pt x="449839" y="210781"/>
                  </a:cubicBezTo>
                  <a:cubicBezTo>
                    <a:pt x="449243" y="205721"/>
                    <a:pt x="447569" y="202075"/>
                    <a:pt x="444816" y="199842"/>
                  </a:cubicBezTo>
                  <a:cubicBezTo>
                    <a:pt x="442360" y="197833"/>
                    <a:pt x="437709" y="195787"/>
                    <a:pt x="430863" y="193703"/>
                  </a:cubicBezTo>
                  <a:cubicBezTo>
                    <a:pt x="430268" y="193555"/>
                    <a:pt x="429970" y="192996"/>
                    <a:pt x="429970" y="192029"/>
                  </a:cubicBezTo>
                  <a:cubicBezTo>
                    <a:pt x="429970" y="191136"/>
                    <a:pt x="430268" y="190690"/>
                    <a:pt x="430863" y="190690"/>
                  </a:cubicBezTo>
                  <a:cubicBezTo>
                    <a:pt x="438453" y="191285"/>
                    <a:pt x="445709" y="191583"/>
                    <a:pt x="452629" y="191583"/>
                  </a:cubicBezTo>
                  <a:cubicBezTo>
                    <a:pt x="454341" y="191583"/>
                    <a:pt x="455383" y="191359"/>
                    <a:pt x="455755" y="190913"/>
                  </a:cubicBezTo>
                  <a:cubicBezTo>
                    <a:pt x="456127" y="190466"/>
                    <a:pt x="456313" y="189536"/>
                    <a:pt x="456313" y="188122"/>
                  </a:cubicBezTo>
                  <a:lnTo>
                    <a:pt x="456313" y="131196"/>
                  </a:lnTo>
                  <a:cubicBezTo>
                    <a:pt x="451104" y="133651"/>
                    <a:pt x="447123" y="135400"/>
                    <a:pt x="444369" y="136442"/>
                  </a:cubicBezTo>
                  <a:cubicBezTo>
                    <a:pt x="443774" y="141948"/>
                    <a:pt x="442248" y="144702"/>
                    <a:pt x="439793" y="144702"/>
                  </a:cubicBezTo>
                  <a:cubicBezTo>
                    <a:pt x="438305" y="144702"/>
                    <a:pt x="436853" y="143065"/>
                    <a:pt x="435440" y="139790"/>
                  </a:cubicBezTo>
                  <a:cubicBezTo>
                    <a:pt x="434026" y="136442"/>
                    <a:pt x="431607" y="129261"/>
                    <a:pt x="428184" y="118247"/>
                  </a:cubicBezTo>
                  <a:cubicBezTo>
                    <a:pt x="431533" y="118247"/>
                    <a:pt x="437188" y="117541"/>
                    <a:pt x="445151" y="116127"/>
                  </a:cubicBezTo>
                  <a:cubicBezTo>
                    <a:pt x="449988" y="115234"/>
                    <a:pt x="453708" y="114564"/>
                    <a:pt x="456313" y="114117"/>
                  </a:cubicBezTo>
                  <a:lnTo>
                    <a:pt x="456313" y="62214"/>
                  </a:lnTo>
                  <a:lnTo>
                    <a:pt x="444593" y="62214"/>
                  </a:lnTo>
                  <a:cubicBezTo>
                    <a:pt x="441467" y="62214"/>
                    <a:pt x="437523" y="62660"/>
                    <a:pt x="432761" y="63553"/>
                  </a:cubicBezTo>
                  <a:lnTo>
                    <a:pt x="430193" y="55070"/>
                  </a:lnTo>
                  <a:cubicBezTo>
                    <a:pt x="435328" y="56335"/>
                    <a:pt x="440053" y="56968"/>
                    <a:pt x="444369" y="56968"/>
                  </a:cubicBezTo>
                  <a:lnTo>
                    <a:pt x="456313" y="56968"/>
                  </a:lnTo>
                  <a:lnTo>
                    <a:pt x="456313" y="31518"/>
                  </a:lnTo>
                  <a:cubicBezTo>
                    <a:pt x="456313" y="20430"/>
                    <a:pt x="455941" y="11463"/>
                    <a:pt x="455196" y="4617"/>
                  </a:cubicBezTo>
                  <a:lnTo>
                    <a:pt x="455196" y="4617"/>
                  </a:lnTo>
                  <a:close/>
                  <a:moveTo>
                    <a:pt x="94594" y="0"/>
                  </a:moveTo>
                  <a:cubicBezTo>
                    <a:pt x="129258" y="3066"/>
                    <a:pt x="146591" y="7199"/>
                    <a:pt x="146591" y="12399"/>
                  </a:cubicBezTo>
                  <a:cubicBezTo>
                    <a:pt x="146591" y="15599"/>
                    <a:pt x="142191" y="19265"/>
                    <a:pt x="133391" y="23398"/>
                  </a:cubicBezTo>
                  <a:lnTo>
                    <a:pt x="133391" y="51597"/>
                  </a:lnTo>
                  <a:lnTo>
                    <a:pt x="239585" y="51597"/>
                  </a:lnTo>
                  <a:lnTo>
                    <a:pt x="239585" y="39797"/>
                  </a:lnTo>
                  <a:cubicBezTo>
                    <a:pt x="239585" y="30198"/>
                    <a:pt x="239052" y="16932"/>
                    <a:pt x="237985" y="0"/>
                  </a:cubicBezTo>
                  <a:cubicBezTo>
                    <a:pt x="271983" y="2933"/>
                    <a:pt x="288982" y="7066"/>
                    <a:pt x="288982" y="12399"/>
                  </a:cubicBezTo>
                  <a:cubicBezTo>
                    <a:pt x="288982" y="15466"/>
                    <a:pt x="284916" y="19265"/>
                    <a:pt x="276783" y="23798"/>
                  </a:cubicBezTo>
                  <a:lnTo>
                    <a:pt x="276783" y="51597"/>
                  </a:lnTo>
                  <a:lnTo>
                    <a:pt x="304581" y="51597"/>
                  </a:lnTo>
                  <a:cubicBezTo>
                    <a:pt x="319513" y="35731"/>
                    <a:pt x="328513" y="27798"/>
                    <a:pt x="331579" y="27798"/>
                  </a:cubicBezTo>
                  <a:cubicBezTo>
                    <a:pt x="334512" y="27798"/>
                    <a:pt x="342579" y="33398"/>
                    <a:pt x="355778" y="44597"/>
                  </a:cubicBezTo>
                  <a:cubicBezTo>
                    <a:pt x="362577" y="50197"/>
                    <a:pt x="365977" y="54330"/>
                    <a:pt x="365977" y="56996"/>
                  </a:cubicBezTo>
                  <a:cubicBezTo>
                    <a:pt x="365977" y="59663"/>
                    <a:pt x="364244" y="60996"/>
                    <a:pt x="360778" y="60996"/>
                  </a:cubicBezTo>
                  <a:lnTo>
                    <a:pt x="276783" y="60996"/>
                  </a:lnTo>
                  <a:lnTo>
                    <a:pt x="276783" y="203987"/>
                  </a:lnTo>
                  <a:lnTo>
                    <a:pt x="309581" y="203987"/>
                  </a:lnTo>
                  <a:cubicBezTo>
                    <a:pt x="325980" y="185455"/>
                    <a:pt x="335779" y="176189"/>
                    <a:pt x="338979" y="176189"/>
                  </a:cubicBezTo>
                  <a:cubicBezTo>
                    <a:pt x="341912" y="176189"/>
                    <a:pt x="351245" y="182722"/>
                    <a:pt x="366977" y="195788"/>
                  </a:cubicBezTo>
                  <a:cubicBezTo>
                    <a:pt x="374843" y="202187"/>
                    <a:pt x="378776" y="206720"/>
                    <a:pt x="378776" y="209387"/>
                  </a:cubicBezTo>
                  <a:cubicBezTo>
                    <a:pt x="378776" y="212054"/>
                    <a:pt x="376977" y="213387"/>
                    <a:pt x="373377" y="213387"/>
                  </a:cubicBezTo>
                  <a:lnTo>
                    <a:pt x="248584" y="213387"/>
                  </a:lnTo>
                  <a:cubicBezTo>
                    <a:pt x="266050" y="230452"/>
                    <a:pt x="286249" y="244118"/>
                    <a:pt x="309181" y="254384"/>
                  </a:cubicBezTo>
                  <a:cubicBezTo>
                    <a:pt x="330913" y="264117"/>
                    <a:pt x="357778" y="271050"/>
                    <a:pt x="389776" y="275183"/>
                  </a:cubicBezTo>
                  <a:cubicBezTo>
                    <a:pt x="390842" y="275450"/>
                    <a:pt x="391376" y="276383"/>
                    <a:pt x="391376" y="277983"/>
                  </a:cubicBezTo>
                  <a:cubicBezTo>
                    <a:pt x="391376" y="279583"/>
                    <a:pt x="390842" y="280583"/>
                    <a:pt x="389776" y="280983"/>
                  </a:cubicBezTo>
                  <a:cubicBezTo>
                    <a:pt x="382976" y="283649"/>
                    <a:pt x="378310" y="286582"/>
                    <a:pt x="375777" y="289782"/>
                  </a:cubicBezTo>
                  <a:cubicBezTo>
                    <a:pt x="373243" y="292849"/>
                    <a:pt x="370577" y="298382"/>
                    <a:pt x="367777" y="306381"/>
                  </a:cubicBezTo>
                  <a:cubicBezTo>
                    <a:pt x="365511" y="312647"/>
                    <a:pt x="363177" y="315781"/>
                    <a:pt x="360778" y="315781"/>
                  </a:cubicBezTo>
                  <a:cubicBezTo>
                    <a:pt x="358911" y="315781"/>
                    <a:pt x="354978" y="314247"/>
                    <a:pt x="348978" y="311181"/>
                  </a:cubicBezTo>
                  <a:cubicBezTo>
                    <a:pt x="327380" y="300515"/>
                    <a:pt x="309447" y="289515"/>
                    <a:pt x="295182" y="278183"/>
                  </a:cubicBezTo>
                  <a:cubicBezTo>
                    <a:pt x="277049" y="264184"/>
                    <a:pt x="258117" y="242585"/>
                    <a:pt x="238385" y="213387"/>
                  </a:cubicBezTo>
                  <a:lnTo>
                    <a:pt x="150190" y="213387"/>
                  </a:lnTo>
                  <a:cubicBezTo>
                    <a:pt x="122192" y="263250"/>
                    <a:pt x="73795" y="298182"/>
                    <a:pt x="4999" y="318180"/>
                  </a:cubicBezTo>
                  <a:cubicBezTo>
                    <a:pt x="4199" y="318314"/>
                    <a:pt x="3399" y="317847"/>
                    <a:pt x="2599" y="316780"/>
                  </a:cubicBezTo>
                  <a:cubicBezTo>
                    <a:pt x="1933" y="315847"/>
                    <a:pt x="1600" y="315047"/>
                    <a:pt x="1600" y="314381"/>
                  </a:cubicBezTo>
                  <a:cubicBezTo>
                    <a:pt x="1600" y="313847"/>
                    <a:pt x="1799" y="313447"/>
                    <a:pt x="2199" y="313181"/>
                  </a:cubicBezTo>
                  <a:cubicBezTo>
                    <a:pt x="27265" y="300248"/>
                    <a:pt x="49130" y="284249"/>
                    <a:pt x="67795" y="265184"/>
                  </a:cubicBezTo>
                  <a:cubicBezTo>
                    <a:pt x="83661" y="248785"/>
                    <a:pt x="95860" y="231519"/>
                    <a:pt x="104393" y="213387"/>
                  </a:cubicBezTo>
                  <a:lnTo>
                    <a:pt x="43797" y="213387"/>
                  </a:lnTo>
                  <a:cubicBezTo>
                    <a:pt x="35797" y="213387"/>
                    <a:pt x="26065" y="214187"/>
                    <a:pt x="14599" y="215787"/>
                  </a:cubicBezTo>
                  <a:lnTo>
                    <a:pt x="10199" y="200788"/>
                  </a:lnTo>
                  <a:cubicBezTo>
                    <a:pt x="21532" y="202921"/>
                    <a:pt x="32064" y="203987"/>
                    <a:pt x="41797" y="203987"/>
                  </a:cubicBezTo>
                  <a:lnTo>
                    <a:pt x="96194" y="203987"/>
                  </a:lnTo>
                  <a:lnTo>
                    <a:pt x="96194" y="60996"/>
                  </a:lnTo>
                  <a:lnTo>
                    <a:pt x="56396" y="60996"/>
                  </a:lnTo>
                  <a:cubicBezTo>
                    <a:pt x="48663" y="60996"/>
                    <a:pt x="38864" y="61796"/>
                    <a:pt x="26998" y="63396"/>
                  </a:cubicBezTo>
                  <a:lnTo>
                    <a:pt x="22398" y="48397"/>
                  </a:lnTo>
                  <a:cubicBezTo>
                    <a:pt x="34131" y="50530"/>
                    <a:pt x="45063" y="51597"/>
                    <a:pt x="55196" y="51597"/>
                  </a:cubicBezTo>
                  <a:lnTo>
                    <a:pt x="96194" y="51597"/>
                  </a:lnTo>
                  <a:lnTo>
                    <a:pt x="96194" y="40197"/>
                  </a:lnTo>
                  <a:cubicBezTo>
                    <a:pt x="96194" y="24332"/>
                    <a:pt x="95660" y="10932"/>
                    <a:pt x="9459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kumimoji="1" lang="ja-JP" altLang="en-US" sz="3200" spc="-150" dirty="0">
                <a:solidFill>
                  <a:schemeClr val="bg1"/>
                </a:solidFill>
                <a:latin typeface="游明朝 Demibold" panose="02020600000000000000" pitchFamily="18" charset="-128"/>
                <a:ea typeface="游明朝 Demibold" panose="02020600000000000000" pitchFamily="18" charset="-128"/>
              </a:endParaRPr>
            </a:p>
          </p:txBody>
        </p:sp>
      </p:grpSp>
      <p:sp>
        <p:nvSpPr>
          <p:cNvPr id="11" name="テキスト ボックス 10">
            <a:extLst>
              <a:ext uri="{FF2B5EF4-FFF2-40B4-BE49-F238E27FC236}">
                <a16:creationId xmlns:a16="http://schemas.microsoft.com/office/drawing/2014/main" id="{E2AEA48E-8F05-16A3-3D38-479B334512B2}"/>
              </a:ext>
            </a:extLst>
          </p:cNvPr>
          <p:cNvSpPr txBox="1"/>
          <p:nvPr/>
        </p:nvSpPr>
        <p:spPr>
          <a:xfrm>
            <a:off x="5515664" y="3498922"/>
            <a:ext cx="1000125" cy="1107996"/>
          </a:xfrm>
          <a:prstGeom prst="rect">
            <a:avLst/>
          </a:prstGeom>
          <a:noFill/>
        </p:spPr>
        <p:txBody>
          <a:bodyPr wrap="square" rtlCol="0">
            <a:spAutoFit/>
          </a:bodyPr>
          <a:lstStyle/>
          <a:p>
            <a:pPr algn="ctr"/>
            <a:r>
              <a:rPr kumimoji="1" lang="en-US" altLang="ja-JP" sz="6600" dirty="0">
                <a:latin typeface="Garamond" panose="02020404030301010803" pitchFamily="18" charset="0"/>
              </a:rPr>
              <a:t>&amp;</a:t>
            </a:r>
            <a:endParaRPr kumimoji="1" lang="ja-JP" altLang="en-US" sz="6600" dirty="0">
              <a:latin typeface="Garamond" panose="02020404030301010803" pitchFamily="18" charset="0"/>
            </a:endParaRPr>
          </a:p>
        </p:txBody>
      </p:sp>
      <p:sp>
        <p:nvSpPr>
          <p:cNvPr id="12" name="テキスト ボックス 11">
            <a:extLst>
              <a:ext uri="{FF2B5EF4-FFF2-40B4-BE49-F238E27FC236}">
                <a16:creationId xmlns:a16="http://schemas.microsoft.com/office/drawing/2014/main" id="{C61C5233-112D-F29C-8D40-493BFD222DB0}"/>
              </a:ext>
            </a:extLst>
          </p:cNvPr>
          <p:cNvSpPr txBox="1"/>
          <p:nvPr/>
        </p:nvSpPr>
        <p:spPr>
          <a:xfrm>
            <a:off x="2446369" y="4749355"/>
            <a:ext cx="7299262" cy="400110"/>
          </a:xfrm>
          <a:prstGeom prst="rect">
            <a:avLst/>
          </a:prstGeom>
          <a:noFill/>
        </p:spPr>
        <p:txBody>
          <a:bodyPr wrap="square">
            <a:spAutoFit/>
          </a:bodyPr>
          <a:lstStyle/>
          <a:p>
            <a:pPr algn="ctr"/>
            <a:r>
              <a:rPr lang="ja-JP" altLang="en-US" sz="2000" b="1" dirty="0">
                <a:solidFill>
                  <a:schemeClr val="accent1">
                    <a:lumMod val="50000"/>
                  </a:schemeClr>
                </a:solidFill>
                <a:latin typeface="BIZ UDPゴシック" panose="020B0400000000000000" pitchFamily="50" charset="-128"/>
                <a:ea typeface="BIZ UDPゴシック" panose="020B0400000000000000" pitchFamily="50" charset="-128"/>
              </a:rPr>
              <a:t>（探究の進め方 まとめ）</a:t>
            </a:r>
            <a:endParaRPr kumimoji="1" lang="en-US" altLang="ja-JP" sz="2000" b="1" dirty="0">
              <a:solidFill>
                <a:schemeClr val="accent1">
                  <a:lumMod val="50000"/>
                </a:schemeClr>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F52923F6-CE39-59F2-4E13-7A6159556459}"/>
              </a:ext>
            </a:extLst>
          </p:cNvPr>
          <p:cNvSpPr>
            <a:spLocks noGrp="1"/>
          </p:cNvSpPr>
          <p:nvPr>
            <p:ph type="sldNum" sz="quarter" idx="12"/>
          </p:nvPr>
        </p:nvSpPr>
        <p:spPr/>
        <p:txBody>
          <a:bodyPr/>
          <a:lstStyle/>
          <a:p>
            <a:fld id="{3176661F-01C8-4BE2-A570-1B80402A4D96}" type="slidenum">
              <a:rPr kumimoji="1" lang="ja-JP" altLang="en-US" smtClean="0"/>
              <a:t>1</a:t>
            </a:fld>
            <a:endParaRPr kumimoji="1" lang="ja-JP" altLang="en-US"/>
          </a:p>
        </p:txBody>
      </p:sp>
    </p:spTree>
    <p:extLst>
      <p:ext uri="{BB962C8B-B14F-4D97-AF65-F5344CB8AC3E}">
        <p14:creationId xmlns:p14="http://schemas.microsoft.com/office/powerpoint/2010/main" val="3474543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952C3-0968-CD6B-A26C-B36DC76A8D89}"/>
            </a:ext>
          </a:extLst>
        </p:cNvPr>
        <p:cNvGrpSpPr/>
        <p:nvPr/>
      </p:nvGrpSpPr>
      <p:grpSpPr>
        <a:xfrm>
          <a:off x="0" y="0"/>
          <a:ext cx="0" cy="0"/>
          <a:chOff x="0" y="0"/>
          <a:chExt cx="0" cy="0"/>
        </a:xfrm>
      </p:grpSpPr>
      <p:grpSp>
        <p:nvGrpSpPr>
          <p:cNvPr id="12" name="グループ化 11">
            <a:extLst>
              <a:ext uri="{FF2B5EF4-FFF2-40B4-BE49-F238E27FC236}">
                <a16:creationId xmlns:a16="http://schemas.microsoft.com/office/drawing/2014/main" id="{8BE9227F-5CFC-DEB1-E55E-27C128EC3987}"/>
              </a:ext>
            </a:extLst>
          </p:cNvPr>
          <p:cNvGrpSpPr/>
          <p:nvPr/>
        </p:nvGrpSpPr>
        <p:grpSpPr>
          <a:xfrm rot="1867361">
            <a:off x="3889039" y="3966102"/>
            <a:ext cx="1771507" cy="1771507"/>
            <a:chOff x="6115906" y="2786138"/>
            <a:chExt cx="1771507" cy="1771507"/>
          </a:xfrm>
        </p:grpSpPr>
        <p:grpSp>
          <p:nvGrpSpPr>
            <p:cNvPr id="13" name="グループ化 12">
              <a:extLst>
                <a:ext uri="{FF2B5EF4-FFF2-40B4-BE49-F238E27FC236}">
                  <a16:creationId xmlns:a16="http://schemas.microsoft.com/office/drawing/2014/main" id="{99A351F9-2268-8369-B745-E2C24402C460}"/>
                </a:ext>
              </a:extLst>
            </p:cNvPr>
            <p:cNvGrpSpPr/>
            <p:nvPr/>
          </p:nvGrpSpPr>
          <p:grpSpPr>
            <a:xfrm rot="20739991">
              <a:off x="6115906" y="2786138"/>
              <a:ext cx="1771507" cy="1771507"/>
              <a:chOff x="5668753" y="-277197"/>
              <a:chExt cx="1771507" cy="1771507"/>
            </a:xfrm>
          </p:grpSpPr>
          <p:sp>
            <p:nvSpPr>
              <p:cNvPr id="21" name="楕円 20">
                <a:extLst>
                  <a:ext uri="{FF2B5EF4-FFF2-40B4-BE49-F238E27FC236}">
                    <a16:creationId xmlns:a16="http://schemas.microsoft.com/office/drawing/2014/main" id="{9F5CBD54-2F67-D650-71EB-6737B303F360}"/>
                  </a:ext>
                </a:extLst>
              </p:cNvPr>
              <p:cNvSpPr/>
              <p:nvPr/>
            </p:nvSpPr>
            <p:spPr>
              <a:xfrm>
                <a:off x="5668753" y="-277197"/>
                <a:ext cx="1771507" cy="1771507"/>
              </a:xfrm>
              <a:prstGeom prst="ellipse">
                <a:avLst/>
              </a:prstGeom>
              <a:solidFill>
                <a:schemeClr val="tx2">
                  <a:lumMod val="50000"/>
                  <a:lumOff val="50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 name="テキスト ボックス 26">
                <a:extLst>
                  <a:ext uri="{FF2B5EF4-FFF2-40B4-BE49-F238E27FC236}">
                    <a16:creationId xmlns:a16="http://schemas.microsoft.com/office/drawing/2014/main" id="{50ADAC29-5647-6F5A-23B2-65999A552460}"/>
                  </a:ext>
                </a:extLst>
              </p:cNvPr>
              <p:cNvSpPr txBox="1"/>
              <p:nvPr/>
            </p:nvSpPr>
            <p:spPr>
              <a:xfrm>
                <a:off x="5936694" y="343027"/>
                <a:ext cx="1324822" cy="875938"/>
              </a:xfrm>
              <a:custGeom>
                <a:avLst/>
                <a:gdLst/>
                <a:ahLst/>
                <a:cxnLst/>
                <a:rect l="l" t="t" r="r" b="b"/>
                <a:pathLst>
                  <a:path w="1324822" h="875938">
                    <a:moveTo>
                      <a:pt x="833545" y="545009"/>
                    </a:moveTo>
                    <a:lnTo>
                      <a:pt x="833545" y="638855"/>
                    </a:lnTo>
                    <a:lnTo>
                      <a:pt x="873882" y="638855"/>
                    </a:lnTo>
                    <a:cubicBezTo>
                      <a:pt x="882846" y="638855"/>
                      <a:pt x="891443" y="638077"/>
                      <a:pt x="899676" y="636522"/>
                    </a:cubicBezTo>
                    <a:cubicBezTo>
                      <a:pt x="907908" y="634967"/>
                      <a:pt x="915316" y="632315"/>
                      <a:pt x="921902" y="628564"/>
                    </a:cubicBezTo>
                    <a:cubicBezTo>
                      <a:pt x="928488" y="624814"/>
                      <a:pt x="933656" y="619875"/>
                      <a:pt x="937406" y="613747"/>
                    </a:cubicBezTo>
                    <a:cubicBezTo>
                      <a:pt x="941156" y="607618"/>
                      <a:pt x="943031" y="599889"/>
                      <a:pt x="943031" y="590560"/>
                    </a:cubicBezTo>
                    <a:cubicBezTo>
                      <a:pt x="943031" y="581047"/>
                      <a:pt x="941156" y="573318"/>
                      <a:pt x="937406" y="567373"/>
                    </a:cubicBezTo>
                    <a:cubicBezTo>
                      <a:pt x="933656" y="561427"/>
                      <a:pt x="928579" y="556763"/>
                      <a:pt x="922176" y="553378"/>
                    </a:cubicBezTo>
                    <a:cubicBezTo>
                      <a:pt x="915774" y="549994"/>
                      <a:pt x="908548" y="547753"/>
                      <a:pt x="900499" y="546655"/>
                    </a:cubicBezTo>
                    <a:cubicBezTo>
                      <a:pt x="892450" y="545558"/>
                      <a:pt x="884126" y="545009"/>
                      <a:pt x="875528" y="545009"/>
                    </a:cubicBezTo>
                    <a:close/>
                    <a:moveTo>
                      <a:pt x="737504" y="467353"/>
                    </a:moveTo>
                    <a:lnTo>
                      <a:pt x="883486" y="467353"/>
                    </a:lnTo>
                    <a:cubicBezTo>
                      <a:pt x="905255" y="467353"/>
                      <a:pt x="925607" y="469503"/>
                      <a:pt x="944540" y="473802"/>
                    </a:cubicBezTo>
                    <a:cubicBezTo>
                      <a:pt x="963474" y="478101"/>
                      <a:pt x="979938" y="485052"/>
                      <a:pt x="993933" y="494656"/>
                    </a:cubicBezTo>
                    <a:cubicBezTo>
                      <a:pt x="1007927" y="504260"/>
                      <a:pt x="1018949" y="516837"/>
                      <a:pt x="1026998" y="532387"/>
                    </a:cubicBezTo>
                    <a:cubicBezTo>
                      <a:pt x="1035047" y="547936"/>
                      <a:pt x="1039072" y="567053"/>
                      <a:pt x="1039072" y="589737"/>
                    </a:cubicBezTo>
                    <a:cubicBezTo>
                      <a:pt x="1039072" y="612969"/>
                      <a:pt x="1034773" y="632589"/>
                      <a:pt x="1026175" y="648596"/>
                    </a:cubicBezTo>
                    <a:cubicBezTo>
                      <a:pt x="1017577" y="664603"/>
                      <a:pt x="1005960" y="677454"/>
                      <a:pt x="991326" y="687149"/>
                    </a:cubicBezTo>
                    <a:cubicBezTo>
                      <a:pt x="976691" y="696845"/>
                      <a:pt x="959815" y="703933"/>
                      <a:pt x="940699" y="708415"/>
                    </a:cubicBezTo>
                    <a:cubicBezTo>
                      <a:pt x="921582" y="712897"/>
                      <a:pt x="901779" y="715138"/>
                      <a:pt x="881291" y="715138"/>
                    </a:cubicBezTo>
                    <a:lnTo>
                      <a:pt x="833545" y="715138"/>
                    </a:lnTo>
                    <a:lnTo>
                      <a:pt x="833545" y="865236"/>
                    </a:lnTo>
                    <a:lnTo>
                      <a:pt x="737504" y="865236"/>
                    </a:lnTo>
                    <a:close/>
                    <a:moveTo>
                      <a:pt x="314288" y="467353"/>
                    </a:moveTo>
                    <a:lnTo>
                      <a:pt x="409780" y="467353"/>
                    </a:lnTo>
                    <a:lnTo>
                      <a:pt x="409780" y="707455"/>
                    </a:lnTo>
                    <a:cubicBezTo>
                      <a:pt x="409780" y="718248"/>
                      <a:pt x="411198" y="728492"/>
                      <a:pt x="414033" y="738188"/>
                    </a:cubicBezTo>
                    <a:cubicBezTo>
                      <a:pt x="416869" y="747883"/>
                      <a:pt x="421213" y="756573"/>
                      <a:pt x="427067" y="764256"/>
                    </a:cubicBezTo>
                    <a:cubicBezTo>
                      <a:pt x="432921" y="771939"/>
                      <a:pt x="440604" y="778068"/>
                      <a:pt x="450117" y="782641"/>
                    </a:cubicBezTo>
                    <a:cubicBezTo>
                      <a:pt x="459629" y="787214"/>
                      <a:pt x="471154" y="789501"/>
                      <a:pt x="484692" y="789501"/>
                    </a:cubicBezTo>
                    <a:cubicBezTo>
                      <a:pt x="498046" y="789501"/>
                      <a:pt x="509525" y="787214"/>
                      <a:pt x="519129" y="782641"/>
                    </a:cubicBezTo>
                    <a:cubicBezTo>
                      <a:pt x="528733" y="778068"/>
                      <a:pt x="536508" y="771939"/>
                      <a:pt x="542453" y="764256"/>
                    </a:cubicBezTo>
                    <a:cubicBezTo>
                      <a:pt x="548398" y="756573"/>
                      <a:pt x="552697" y="747883"/>
                      <a:pt x="555350" y="738188"/>
                    </a:cubicBezTo>
                    <a:cubicBezTo>
                      <a:pt x="558003" y="728492"/>
                      <a:pt x="559329" y="718248"/>
                      <a:pt x="559329" y="707455"/>
                    </a:cubicBezTo>
                    <a:lnTo>
                      <a:pt x="559329" y="467353"/>
                    </a:lnTo>
                    <a:lnTo>
                      <a:pt x="655370" y="467353"/>
                    </a:lnTo>
                    <a:lnTo>
                      <a:pt x="655370" y="715138"/>
                    </a:lnTo>
                    <a:cubicBezTo>
                      <a:pt x="655370" y="739103"/>
                      <a:pt x="651345" y="760918"/>
                      <a:pt x="643296" y="780583"/>
                    </a:cubicBezTo>
                    <a:cubicBezTo>
                      <a:pt x="635247" y="800249"/>
                      <a:pt x="623722" y="817124"/>
                      <a:pt x="608721" y="831210"/>
                    </a:cubicBezTo>
                    <a:cubicBezTo>
                      <a:pt x="593721" y="845296"/>
                      <a:pt x="575656" y="856272"/>
                      <a:pt x="554527" y="864139"/>
                    </a:cubicBezTo>
                    <a:cubicBezTo>
                      <a:pt x="533398" y="872005"/>
                      <a:pt x="509937" y="875938"/>
                      <a:pt x="484143" y="875938"/>
                    </a:cubicBezTo>
                    <a:cubicBezTo>
                      <a:pt x="457800" y="875938"/>
                      <a:pt x="434156" y="872005"/>
                      <a:pt x="413210" y="864139"/>
                    </a:cubicBezTo>
                    <a:cubicBezTo>
                      <a:pt x="392264" y="856272"/>
                      <a:pt x="374473" y="845296"/>
                      <a:pt x="359839" y="831210"/>
                    </a:cubicBezTo>
                    <a:cubicBezTo>
                      <a:pt x="345204" y="817124"/>
                      <a:pt x="333953" y="800249"/>
                      <a:pt x="326087" y="780583"/>
                    </a:cubicBezTo>
                    <a:cubicBezTo>
                      <a:pt x="318221" y="760918"/>
                      <a:pt x="314288" y="739103"/>
                      <a:pt x="314288" y="715138"/>
                    </a:cubicBezTo>
                    <a:close/>
                    <a:moveTo>
                      <a:pt x="1119295" y="87809"/>
                    </a:moveTo>
                    <a:lnTo>
                      <a:pt x="1119295" y="181654"/>
                    </a:lnTo>
                    <a:lnTo>
                      <a:pt x="1159632" y="181654"/>
                    </a:lnTo>
                    <a:cubicBezTo>
                      <a:pt x="1168596" y="181654"/>
                      <a:pt x="1177193" y="180877"/>
                      <a:pt x="1185425" y="179322"/>
                    </a:cubicBezTo>
                    <a:cubicBezTo>
                      <a:pt x="1193657" y="177767"/>
                      <a:pt x="1201066" y="175115"/>
                      <a:pt x="1207652" y="171364"/>
                    </a:cubicBezTo>
                    <a:cubicBezTo>
                      <a:pt x="1214238" y="167614"/>
                      <a:pt x="1219406" y="162675"/>
                      <a:pt x="1223156" y="156547"/>
                    </a:cubicBezTo>
                    <a:cubicBezTo>
                      <a:pt x="1226906" y="150418"/>
                      <a:pt x="1228781" y="142689"/>
                      <a:pt x="1228781" y="133360"/>
                    </a:cubicBezTo>
                    <a:cubicBezTo>
                      <a:pt x="1228781" y="123847"/>
                      <a:pt x="1226906" y="116118"/>
                      <a:pt x="1223156" y="110173"/>
                    </a:cubicBezTo>
                    <a:cubicBezTo>
                      <a:pt x="1219406" y="104227"/>
                      <a:pt x="1214329" y="99563"/>
                      <a:pt x="1207926" y="96178"/>
                    </a:cubicBezTo>
                    <a:cubicBezTo>
                      <a:pt x="1201524" y="92794"/>
                      <a:pt x="1194298" y="90553"/>
                      <a:pt x="1186249" y="89455"/>
                    </a:cubicBezTo>
                    <a:cubicBezTo>
                      <a:pt x="1178200" y="88358"/>
                      <a:pt x="1169876" y="87809"/>
                      <a:pt x="1161278" y="87809"/>
                    </a:cubicBezTo>
                    <a:close/>
                    <a:moveTo>
                      <a:pt x="1023254" y="10153"/>
                    </a:moveTo>
                    <a:lnTo>
                      <a:pt x="1169236" y="10153"/>
                    </a:lnTo>
                    <a:cubicBezTo>
                      <a:pt x="1191005" y="10153"/>
                      <a:pt x="1211356" y="12303"/>
                      <a:pt x="1230290" y="16602"/>
                    </a:cubicBezTo>
                    <a:cubicBezTo>
                      <a:pt x="1249224" y="20901"/>
                      <a:pt x="1265688" y="27852"/>
                      <a:pt x="1279683" y="37456"/>
                    </a:cubicBezTo>
                    <a:cubicBezTo>
                      <a:pt x="1293677" y="47060"/>
                      <a:pt x="1304699" y="59637"/>
                      <a:pt x="1312748" y="75187"/>
                    </a:cubicBezTo>
                    <a:cubicBezTo>
                      <a:pt x="1320797" y="90736"/>
                      <a:pt x="1324822" y="109853"/>
                      <a:pt x="1324822" y="132537"/>
                    </a:cubicBezTo>
                    <a:cubicBezTo>
                      <a:pt x="1324822" y="155769"/>
                      <a:pt x="1320523" y="175389"/>
                      <a:pt x="1311925" y="191396"/>
                    </a:cubicBezTo>
                    <a:cubicBezTo>
                      <a:pt x="1303327" y="207403"/>
                      <a:pt x="1291710" y="220254"/>
                      <a:pt x="1277076" y="229949"/>
                    </a:cubicBezTo>
                    <a:cubicBezTo>
                      <a:pt x="1262441" y="239645"/>
                      <a:pt x="1245565" y="246734"/>
                      <a:pt x="1226449" y="251215"/>
                    </a:cubicBezTo>
                    <a:cubicBezTo>
                      <a:pt x="1207332" y="255697"/>
                      <a:pt x="1187529" y="257938"/>
                      <a:pt x="1167040" y="257938"/>
                    </a:cubicBezTo>
                    <a:lnTo>
                      <a:pt x="1119295" y="257938"/>
                    </a:lnTo>
                    <a:lnTo>
                      <a:pt x="1119295" y="408036"/>
                    </a:lnTo>
                    <a:lnTo>
                      <a:pt x="1023254" y="408036"/>
                    </a:lnTo>
                    <a:close/>
                    <a:moveTo>
                      <a:pt x="680354" y="10153"/>
                    </a:moveTo>
                    <a:lnTo>
                      <a:pt x="947621" y="10153"/>
                    </a:lnTo>
                    <a:lnTo>
                      <a:pt x="947621" y="91651"/>
                    </a:lnTo>
                    <a:lnTo>
                      <a:pt x="772827" y="91651"/>
                    </a:lnTo>
                    <a:lnTo>
                      <a:pt x="772827" y="166288"/>
                    </a:lnTo>
                    <a:lnTo>
                      <a:pt x="938292" y="166288"/>
                    </a:lnTo>
                    <a:lnTo>
                      <a:pt x="938292" y="243395"/>
                    </a:lnTo>
                    <a:lnTo>
                      <a:pt x="772827" y="243395"/>
                    </a:lnTo>
                    <a:lnTo>
                      <a:pt x="772827" y="325990"/>
                    </a:lnTo>
                    <a:lnTo>
                      <a:pt x="957774" y="325990"/>
                    </a:lnTo>
                    <a:lnTo>
                      <a:pt x="957774" y="408036"/>
                    </a:lnTo>
                    <a:lnTo>
                      <a:pt x="680354" y="408036"/>
                    </a:lnTo>
                    <a:close/>
                    <a:moveTo>
                      <a:pt x="318088" y="10153"/>
                    </a:moveTo>
                    <a:lnTo>
                      <a:pt x="639138" y="10153"/>
                    </a:lnTo>
                    <a:lnTo>
                      <a:pt x="639138" y="92199"/>
                    </a:lnTo>
                    <a:lnTo>
                      <a:pt x="526633" y="92199"/>
                    </a:lnTo>
                    <a:lnTo>
                      <a:pt x="526633" y="408036"/>
                    </a:lnTo>
                    <a:lnTo>
                      <a:pt x="430593" y="408036"/>
                    </a:lnTo>
                    <a:lnTo>
                      <a:pt x="430593" y="92199"/>
                    </a:lnTo>
                    <a:lnTo>
                      <a:pt x="318088" y="92199"/>
                    </a:lnTo>
                    <a:close/>
                    <a:moveTo>
                      <a:pt x="173697" y="0"/>
                    </a:moveTo>
                    <a:cubicBezTo>
                      <a:pt x="196015" y="0"/>
                      <a:pt x="218881" y="4116"/>
                      <a:pt x="242297" y="12349"/>
                    </a:cubicBezTo>
                    <a:cubicBezTo>
                      <a:pt x="265713" y="20581"/>
                      <a:pt x="286293" y="32746"/>
                      <a:pt x="304037" y="48844"/>
                    </a:cubicBezTo>
                    <a:lnTo>
                      <a:pt x="242571" y="113603"/>
                    </a:lnTo>
                    <a:cubicBezTo>
                      <a:pt x="234339" y="103176"/>
                      <a:pt x="223592" y="94852"/>
                      <a:pt x="210329" y="88632"/>
                    </a:cubicBezTo>
                    <a:cubicBezTo>
                      <a:pt x="197066" y="82413"/>
                      <a:pt x="184215" y="79303"/>
                      <a:pt x="171776" y="79303"/>
                    </a:cubicBezTo>
                    <a:cubicBezTo>
                      <a:pt x="165556" y="79303"/>
                      <a:pt x="159153" y="79851"/>
                      <a:pt x="152568" y="80949"/>
                    </a:cubicBezTo>
                    <a:cubicBezTo>
                      <a:pt x="145982" y="82047"/>
                      <a:pt x="140082" y="84196"/>
                      <a:pt x="134869" y="87397"/>
                    </a:cubicBezTo>
                    <a:cubicBezTo>
                      <a:pt x="129655" y="90599"/>
                      <a:pt x="125265" y="94715"/>
                      <a:pt x="121697" y="99746"/>
                    </a:cubicBezTo>
                    <a:cubicBezTo>
                      <a:pt x="118130" y="104776"/>
                      <a:pt x="116347" y="111225"/>
                      <a:pt x="116347" y="119091"/>
                    </a:cubicBezTo>
                    <a:cubicBezTo>
                      <a:pt x="116347" y="125859"/>
                      <a:pt x="117719" y="131485"/>
                      <a:pt x="120463" y="135967"/>
                    </a:cubicBezTo>
                    <a:cubicBezTo>
                      <a:pt x="123207" y="140449"/>
                      <a:pt x="127323" y="144382"/>
                      <a:pt x="132811" y="147766"/>
                    </a:cubicBezTo>
                    <a:cubicBezTo>
                      <a:pt x="138299" y="151150"/>
                      <a:pt x="144793" y="154260"/>
                      <a:pt x="152293" y="157096"/>
                    </a:cubicBezTo>
                    <a:cubicBezTo>
                      <a:pt x="159794" y="159931"/>
                      <a:pt x="168209" y="162812"/>
                      <a:pt x="177538" y="165739"/>
                    </a:cubicBezTo>
                    <a:cubicBezTo>
                      <a:pt x="191075" y="170313"/>
                      <a:pt x="205116" y="175298"/>
                      <a:pt x="219659" y="180694"/>
                    </a:cubicBezTo>
                    <a:cubicBezTo>
                      <a:pt x="234202" y="186091"/>
                      <a:pt x="247465" y="193317"/>
                      <a:pt x="259447" y="202372"/>
                    </a:cubicBezTo>
                    <a:cubicBezTo>
                      <a:pt x="271429" y="211427"/>
                      <a:pt x="281354" y="222586"/>
                      <a:pt x="289220" y="235849"/>
                    </a:cubicBezTo>
                    <a:cubicBezTo>
                      <a:pt x="297086" y="249112"/>
                      <a:pt x="301019" y="265713"/>
                      <a:pt x="301019" y="285653"/>
                    </a:cubicBezTo>
                    <a:cubicBezTo>
                      <a:pt x="301019" y="308337"/>
                      <a:pt x="296812" y="328048"/>
                      <a:pt x="288397" y="344786"/>
                    </a:cubicBezTo>
                    <a:cubicBezTo>
                      <a:pt x="279982" y="361525"/>
                      <a:pt x="268685" y="375337"/>
                      <a:pt x="254508" y="386221"/>
                    </a:cubicBezTo>
                    <a:cubicBezTo>
                      <a:pt x="240331" y="397106"/>
                      <a:pt x="224049" y="405155"/>
                      <a:pt x="205664" y="410368"/>
                    </a:cubicBezTo>
                    <a:cubicBezTo>
                      <a:pt x="187279" y="415582"/>
                      <a:pt x="168300" y="418189"/>
                      <a:pt x="148726" y="418189"/>
                    </a:cubicBezTo>
                    <a:cubicBezTo>
                      <a:pt x="120371" y="418189"/>
                      <a:pt x="92885" y="413204"/>
                      <a:pt x="66268" y="403234"/>
                    </a:cubicBezTo>
                    <a:cubicBezTo>
                      <a:pt x="39651" y="393264"/>
                      <a:pt x="17562" y="379132"/>
                      <a:pt x="0" y="360839"/>
                    </a:cubicBezTo>
                    <a:lnTo>
                      <a:pt x="62838" y="296629"/>
                    </a:lnTo>
                    <a:cubicBezTo>
                      <a:pt x="72534" y="308703"/>
                      <a:pt x="85339" y="318764"/>
                      <a:pt x="101254" y="326813"/>
                    </a:cubicBezTo>
                    <a:cubicBezTo>
                      <a:pt x="117170" y="334862"/>
                      <a:pt x="132994" y="338887"/>
                      <a:pt x="148726" y="338887"/>
                    </a:cubicBezTo>
                    <a:cubicBezTo>
                      <a:pt x="155860" y="338887"/>
                      <a:pt x="162812" y="338155"/>
                      <a:pt x="169581" y="336692"/>
                    </a:cubicBezTo>
                    <a:cubicBezTo>
                      <a:pt x="176349" y="335228"/>
                      <a:pt x="182249" y="332804"/>
                      <a:pt x="187279" y="329420"/>
                    </a:cubicBezTo>
                    <a:cubicBezTo>
                      <a:pt x="192310" y="326036"/>
                      <a:pt x="196335" y="321508"/>
                      <a:pt x="199353" y="315837"/>
                    </a:cubicBezTo>
                    <a:cubicBezTo>
                      <a:pt x="202372" y="310166"/>
                      <a:pt x="203881" y="303397"/>
                      <a:pt x="203881" y="295531"/>
                    </a:cubicBezTo>
                    <a:cubicBezTo>
                      <a:pt x="203881" y="288031"/>
                      <a:pt x="202006" y="281674"/>
                      <a:pt x="198256" y="276460"/>
                    </a:cubicBezTo>
                    <a:cubicBezTo>
                      <a:pt x="194505" y="271247"/>
                      <a:pt x="189155" y="266490"/>
                      <a:pt x="182203" y="262191"/>
                    </a:cubicBezTo>
                    <a:cubicBezTo>
                      <a:pt x="175252" y="257892"/>
                      <a:pt x="166654" y="253959"/>
                      <a:pt x="156409" y="250392"/>
                    </a:cubicBezTo>
                    <a:cubicBezTo>
                      <a:pt x="146165" y="246825"/>
                      <a:pt x="134457" y="243029"/>
                      <a:pt x="121286" y="239004"/>
                    </a:cubicBezTo>
                    <a:cubicBezTo>
                      <a:pt x="108480" y="234797"/>
                      <a:pt x="95995" y="229903"/>
                      <a:pt x="83830" y="224324"/>
                    </a:cubicBezTo>
                    <a:cubicBezTo>
                      <a:pt x="71665" y="218745"/>
                      <a:pt x="60826" y="211519"/>
                      <a:pt x="51313" y="202646"/>
                    </a:cubicBezTo>
                    <a:cubicBezTo>
                      <a:pt x="41801" y="193774"/>
                      <a:pt x="34118" y="183072"/>
                      <a:pt x="28264" y="170541"/>
                    </a:cubicBezTo>
                    <a:cubicBezTo>
                      <a:pt x="22410" y="158010"/>
                      <a:pt x="19483" y="142781"/>
                      <a:pt x="19483" y="124853"/>
                    </a:cubicBezTo>
                    <a:cubicBezTo>
                      <a:pt x="19483" y="102718"/>
                      <a:pt x="24010" y="83785"/>
                      <a:pt x="33066" y="68052"/>
                    </a:cubicBezTo>
                    <a:cubicBezTo>
                      <a:pt x="42121" y="52320"/>
                      <a:pt x="53920" y="39377"/>
                      <a:pt x="68463" y="29224"/>
                    </a:cubicBezTo>
                    <a:cubicBezTo>
                      <a:pt x="83007" y="19071"/>
                      <a:pt x="99471" y="11663"/>
                      <a:pt x="117856" y="6998"/>
                    </a:cubicBezTo>
                    <a:cubicBezTo>
                      <a:pt x="136241" y="2333"/>
                      <a:pt x="154854" y="0"/>
                      <a:pt x="17369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ts val="3600"/>
                  </a:lnSpc>
                </a:pPr>
                <a:endParaRPr kumimoji="1" lang="ja-JP" altLang="en-US" sz="4400" b="1" dirty="0">
                  <a:solidFill>
                    <a:schemeClr val="bg1"/>
                  </a:solidFill>
                  <a:latin typeface="Avenir Next LT Pro" panose="020B0504020202020204" pitchFamily="34" charset="0"/>
                </a:endParaRPr>
              </a:p>
            </p:txBody>
          </p:sp>
        </p:grpSp>
        <p:sp>
          <p:nvSpPr>
            <p:cNvPr id="18" name="テキスト ボックス 17">
              <a:extLst>
                <a:ext uri="{FF2B5EF4-FFF2-40B4-BE49-F238E27FC236}">
                  <a16:creationId xmlns:a16="http://schemas.microsoft.com/office/drawing/2014/main" id="{35B45184-BA7D-619E-21AA-2C8D25C0F942}"/>
                </a:ext>
              </a:extLst>
            </p:cNvPr>
            <p:cNvSpPr txBox="1"/>
            <p:nvPr/>
          </p:nvSpPr>
          <p:spPr>
            <a:xfrm rot="20740964">
              <a:off x="6494970" y="3046990"/>
              <a:ext cx="838716" cy="288281"/>
            </a:xfrm>
            <a:custGeom>
              <a:avLst/>
              <a:gdLst/>
              <a:ahLst/>
              <a:cxnLst/>
              <a:rect l="l" t="t" r="r" b="b"/>
              <a:pathLst>
                <a:path w="838716" h="288281">
                  <a:moveTo>
                    <a:pt x="340073" y="218926"/>
                  </a:moveTo>
                  <a:lnTo>
                    <a:pt x="359867" y="230088"/>
                  </a:lnTo>
                  <a:lnTo>
                    <a:pt x="359866" y="230089"/>
                  </a:lnTo>
                  <a:lnTo>
                    <a:pt x="359866" y="230089"/>
                  </a:lnTo>
                  <a:cubicBezTo>
                    <a:pt x="347266" y="255886"/>
                    <a:pt x="333574" y="275284"/>
                    <a:pt x="318790" y="288281"/>
                  </a:cubicBezTo>
                  <a:lnTo>
                    <a:pt x="300782" y="271910"/>
                  </a:lnTo>
                  <a:lnTo>
                    <a:pt x="300783" y="271910"/>
                  </a:lnTo>
                  <a:lnTo>
                    <a:pt x="300782" y="271909"/>
                  </a:lnTo>
                  <a:cubicBezTo>
                    <a:pt x="316855" y="258118"/>
                    <a:pt x="329952" y="240457"/>
                    <a:pt x="340073" y="218926"/>
                  </a:cubicBezTo>
                  <a:close/>
                  <a:moveTo>
                    <a:pt x="400794" y="217289"/>
                  </a:moveTo>
                  <a:cubicBezTo>
                    <a:pt x="414090" y="232767"/>
                    <a:pt x="425847" y="249139"/>
                    <a:pt x="436067" y="266402"/>
                  </a:cubicBezTo>
                  <a:lnTo>
                    <a:pt x="436066" y="266403"/>
                  </a:lnTo>
                  <a:lnTo>
                    <a:pt x="436066" y="266403"/>
                  </a:lnTo>
                  <a:lnTo>
                    <a:pt x="416868" y="281286"/>
                  </a:lnTo>
                  <a:cubicBezTo>
                    <a:pt x="405954" y="260649"/>
                    <a:pt x="394692" y="243286"/>
                    <a:pt x="383084" y="229196"/>
                  </a:cubicBezTo>
                  <a:lnTo>
                    <a:pt x="383084" y="229196"/>
                  </a:lnTo>
                  <a:lnTo>
                    <a:pt x="383084" y="229195"/>
                  </a:lnTo>
                  <a:close/>
                  <a:moveTo>
                    <a:pt x="401687" y="149127"/>
                  </a:moveTo>
                  <a:lnTo>
                    <a:pt x="340370" y="149127"/>
                  </a:lnTo>
                  <a:lnTo>
                    <a:pt x="340370" y="193328"/>
                  </a:lnTo>
                  <a:lnTo>
                    <a:pt x="401688" y="193328"/>
                  </a:lnTo>
                  <a:close/>
                  <a:moveTo>
                    <a:pt x="248989" y="55068"/>
                  </a:moveTo>
                  <a:lnTo>
                    <a:pt x="181125" y="55068"/>
                  </a:lnTo>
                  <a:lnTo>
                    <a:pt x="181124" y="232321"/>
                  </a:lnTo>
                  <a:lnTo>
                    <a:pt x="248990" y="232321"/>
                  </a:lnTo>
                  <a:close/>
                  <a:moveTo>
                    <a:pt x="401687" y="91084"/>
                  </a:moveTo>
                  <a:lnTo>
                    <a:pt x="340371" y="91084"/>
                  </a:lnTo>
                  <a:lnTo>
                    <a:pt x="340370" y="130523"/>
                  </a:lnTo>
                  <a:lnTo>
                    <a:pt x="401688" y="130523"/>
                  </a:lnTo>
                  <a:close/>
                  <a:moveTo>
                    <a:pt x="61913" y="4019"/>
                  </a:moveTo>
                  <a:lnTo>
                    <a:pt x="61913" y="4019"/>
                  </a:lnTo>
                  <a:lnTo>
                    <a:pt x="61913" y="4019"/>
                  </a:lnTo>
                  <a:lnTo>
                    <a:pt x="52983" y="38398"/>
                  </a:lnTo>
                  <a:lnTo>
                    <a:pt x="139006" y="38398"/>
                  </a:lnTo>
                  <a:lnTo>
                    <a:pt x="139006" y="59680"/>
                  </a:lnTo>
                  <a:lnTo>
                    <a:pt x="139006" y="59680"/>
                  </a:lnTo>
                  <a:lnTo>
                    <a:pt x="139006" y="59681"/>
                  </a:lnTo>
                  <a:lnTo>
                    <a:pt x="91828" y="59681"/>
                  </a:lnTo>
                  <a:lnTo>
                    <a:pt x="91828" y="123825"/>
                  </a:lnTo>
                  <a:lnTo>
                    <a:pt x="145406" y="123825"/>
                  </a:lnTo>
                  <a:lnTo>
                    <a:pt x="145406" y="144215"/>
                  </a:lnTo>
                  <a:lnTo>
                    <a:pt x="145406" y="144215"/>
                  </a:lnTo>
                  <a:lnTo>
                    <a:pt x="145405" y="144216"/>
                  </a:lnTo>
                  <a:lnTo>
                    <a:pt x="91529" y="144216"/>
                  </a:lnTo>
                  <a:lnTo>
                    <a:pt x="88255" y="178594"/>
                  </a:lnTo>
                  <a:cubicBezTo>
                    <a:pt x="109786" y="197049"/>
                    <a:pt x="129878" y="217190"/>
                    <a:pt x="148531" y="239018"/>
                  </a:cubicBezTo>
                  <a:lnTo>
                    <a:pt x="148530" y="239019"/>
                  </a:lnTo>
                  <a:lnTo>
                    <a:pt x="148531" y="239019"/>
                  </a:lnTo>
                  <a:lnTo>
                    <a:pt x="132606" y="260302"/>
                  </a:lnTo>
                  <a:cubicBezTo>
                    <a:pt x="120898" y="244030"/>
                    <a:pt x="104279" y="224880"/>
                    <a:pt x="82748" y="202854"/>
                  </a:cubicBezTo>
                  <a:cubicBezTo>
                    <a:pt x="71239" y="238672"/>
                    <a:pt x="50552" y="267098"/>
                    <a:pt x="20687" y="288132"/>
                  </a:cubicBezTo>
                  <a:lnTo>
                    <a:pt x="4019" y="269529"/>
                  </a:lnTo>
                  <a:lnTo>
                    <a:pt x="4019" y="269528"/>
                  </a:lnTo>
                  <a:lnTo>
                    <a:pt x="4019" y="269528"/>
                  </a:lnTo>
                  <a:lnTo>
                    <a:pt x="50453" y="217736"/>
                  </a:lnTo>
                  <a:lnTo>
                    <a:pt x="68312" y="144216"/>
                  </a:lnTo>
                  <a:lnTo>
                    <a:pt x="0" y="144216"/>
                  </a:lnTo>
                  <a:lnTo>
                    <a:pt x="0" y="123826"/>
                  </a:lnTo>
                  <a:lnTo>
                    <a:pt x="1" y="123826"/>
                  </a:lnTo>
                  <a:lnTo>
                    <a:pt x="1" y="123825"/>
                  </a:lnTo>
                  <a:lnTo>
                    <a:pt x="68610" y="123825"/>
                  </a:lnTo>
                  <a:lnTo>
                    <a:pt x="68610" y="59681"/>
                  </a:lnTo>
                  <a:lnTo>
                    <a:pt x="45393" y="59681"/>
                  </a:lnTo>
                  <a:cubicBezTo>
                    <a:pt x="38447" y="77541"/>
                    <a:pt x="29418" y="94060"/>
                    <a:pt x="18306" y="109241"/>
                  </a:cubicBezTo>
                  <a:lnTo>
                    <a:pt x="893" y="94507"/>
                  </a:lnTo>
                  <a:lnTo>
                    <a:pt x="893" y="94506"/>
                  </a:lnTo>
                  <a:lnTo>
                    <a:pt x="893" y="94506"/>
                  </a:lnTo>
                  <a:cubicBezTo>
                    <a:pt x="18852" y="70793"/>
                    <a:pt x="31552" y="39291"/>
                    <a:pt x="38993" y="0"/>
                  </a:cubicBezTo>
                  <a:close/>
                  <a:moveTo>
                    <a:pt x="272505" y="33487"/>
                  </a:moveTo>
                  <a:lnTo>
                    <a:pt x="272505" y="276821"/>
                  </a:lnTo>
                  <a:lnTo>
                    <a:pt x="272505" y="276821"/>
                  </a:lnTo>
                  <a:lnTo>
                    <a:pt x="272505" y="276822"/>
                  </a:lnTo>
                  <a:lnTo>
                    <a:pt x="248990" y="276822"/>
                  </a:lnTo>
                  <a:lnTo>
                    <a:pt x="248990" y="253902"/>
                  </a:lnTo>
                  <a:lnTo>
                    <a:pt x="181124" y="253902"/>
                  </a:lnTo>
                  <a:lnTo>
                    <a:pt x="181124" y="277714"/>
                  </a:lnTo>
                  <a:lnTo>
                    <a:pt x="181124" y="277714"/>
                  </a:lnTo>
                  <a:lnTo>
                    <a:pt x="181124" y="277714"/>
                  </a:lnTo>
                  <a:lnTo>
                    <a:pt x="157907" y="277715"/>
                  </a:lnTo>
                  <a:lnTo>
                    <a:pt x="157907" y="33488"/>
                  </a:lnTo>
                  <a:lnTo>
                    <a:pt x="157907" y="33488"/>
                  </a:lnTo>
                  <a:lnTo>
                    <a:pt x="157907" y="33487"/>
                  </a:lnTo>
                  <a:close/>
                  <a:moveTo>
                    <a:pt x="401687" y="32595"/>
                  </a:moveTo>
                  <a:lnTo>
                    <a:pt x="340371" y="32595"/>
                  </a:lnTo>
                  <a:lnTo>
                    <a:pt x="340370" y="72182"/>
                  </a:lnTo>
                  <a:lnTo>
                    <a:pt x="401687" y="72182"/>
                  </a:lnTo>
                  <a:close/>
                  <a:moveTo>
                    <a:pt x="785222" y="127020"/>
                  </a:moveTo>
                  <a:cubicBezTo>
                    <a:pt x="794849" y="140498"/>
                    <a:pt x="802384" y="154061"/>
                    <a:pt x="807826" y="167706"/>
                  </a:cubicBezTo>
                  <a:lnTo>
                    <a:pt x="807825" y="167707"/>
                  </a:lnTo>
                  <a:lnTo>
                    <a:pt x="807825" y="167707"/>
                  </a:lnTo>
                  <a:lnTo>
                    <a:pt x="792129" y="174112"/>
                  </a:lnTo>
                  <a:cubicBezTo>
                    <a:pt x="786938" y="160382"/>
                    <a:pt x="779571" y="146653"/>
                    <a:pt x="770028" y="132923"/>
                  </a:cubicBezTo>
                  <a:lnTo>
                    <a:pt x="770028" y="132923"/>
                  </a:lnTo>
                  <a:lnTo>
                    <a:pt x="770028" y="132922"/>
                  </a:lnTo>
                  <a:close/>
                  <a:moveTo>
                    <a:pt x="816364" y="114965"/>
                  </a:moveTo>
                  <a:cubicBezTo>
                    <a:pt x="825406" y="126853"/>
                    <a:pt x="832857" y="140289"/>
                    <a:pt x="838716" y="155274"/>
                  </a:cubicBezTo>
                  <a:lnTo>
                    <a:pt x="838716" y="155275"/>
                  </a:lnTo>
                  <a:lnTo>
                    <a:pt x="838716" y="155275"/>
                  </a:lnTo>
                  <a:lnTo>
                    <a:pt x="823522" y="162056"/>
                  </a:lnTo>
                  <a:cubicBezTo>
                    <a:pt x="817913" y="147239"/>
                    <a:pt x="810546" y="133426"/>
                    <a:pt x="801421" y="120617"/>
                  </a:cubicBezTo>
                  <a:lnTo>
                    <a:pt x="801422" y="120617"/>
                  </a:lnTo>
                  <a:lnTo>
                    <a:pt x="801421" y="120616"/>
                  </a:lnTo>
                  <a:close/>
                  <a:moveTo>
                    <a:pt x="423268" y="12502"/>
                  </a:moveTo>
                  <a:lnTo>
                    <a:pt x="423267" y="213122"/>
                  </a:lnTo>
                  <a:lnTo>
                    <a:pt x="423267" y="213122"/>
                  </a:lnTo>
                  <a:lnTo>
                    <a:pt x="423267" y="213123"/>
                  </a:lnTo>
                  <a:lnTo>
                    <a:pt x="318492" y="213123"/>
                  </a:lnTo>
                  <a:lnTo>
                    <a:pt x="318492" y="12503"/>
                  </a:lnTo>
                  <a:lnTo>
                    <a:pt x="318493" y="12503"/>
                  </a:lnTo>
                  <a:lnTo>
                    <a:pt x="318492" y="12502"/>
                  </a:lnTo>
                  <a:close/>
                  <a:moveTo>
                    <a:pt x="550367" y="2679"/>
                  </a:moveTo>
                  <a:lnTo>
                    <a:pt x="550367" y="72480"/>
                  </a:lnTo>
                  <a:lnTo>
                    <a:pt x="590253" y="72480"/>
                  </a:lnTo>
                  <a:lnTo>
                    <a:pt x="590253" y="94060"/>
                  </a:lnTo>
                  <a:lnTo>
                    <a:pt x="590253" y="94060"/>
                  </a:lnTo>
                  <a:lnTo>
                    <a:pt x="590253" y="94060"/>
                  </a:lnTo>
                  <a:lnTo>
                    <a:pt x="550367" y="94061"/>
                  </a:lnTo>
                  <a:lnTo>
                    <a:pt x="550367" y="261194"/>
                  </a:lnTo>
                  <a:lnTo>
                    <a:pt x="550367" y="261194"/>
                  </a:lnTo>
                  <a:lnTo>
                    <a:pt x="550367" y="261194"/>
                  </a:lnTo>
                  <a:cubicBezTo>
                    <a:pt x="550367" y="270025"/>
                    <a:pt x="548134" y="276276"/>
                    <a:pt x="543669" y="279947"/>
                  </a:cubicBezTo>
                  <a:cubicBezTo>
                    <a:pt x="539502" y="283320"/>
                    <a:pt x="532458" y="285007"/>
                    <a:pt x="522536" y="285007"/>
                  </a:cubicBezTo>
                  <a:cubicBezTo>
                    <a:pt x="509340" y="285007"/>
                    <a:pt x="496243" y="284312"/>
                    <a:pt x="483245" y="282924"/>
                  </a:cubicBezTo>
                  <a:lnTo>
                    <a:pt x="478929" y="259111"/>
                  </a:lnTo>
                  <a:lnTo>
                    <a:pt x="478930" y="259111"/>
                  </a:lnTo>
                  <a:lnTo>
                    <a:pt x="478929" y="259110"/>
                  </a:lnTo>
                  <a:cubicBezTo>
                    <a:pt x="494506" y="260896"/>
                    <a:pt x="507554" y="261789"/>
                    <a:pt x="518071" y="261789"/>
                  </a:cubicBezTo>
                  <a:lnTo>
                    <a:pt x="526257" y="259110"/>
                  </a:lnTo>
                  <a:lnTo>
                    <a:pt x="527149" y="251223"/>
                  </a:lnTo>
                  <a:lnTo>
                    <a:pt x="527149" y="127249"/>
                  </a:lnTo>
                  <a:cubicBezTo>
                    <a:pt x="506512" y="170806"/>
                    <a:pt x="478383" y="207964"/>
                    <a:pt x="442764" y="238722"/>
                  </a:cubicBezTo>
                  <a:lnTo>
                    <a:pt x="426244" y="220267"/>
                  </a:lnTo>
                  <a:lnTo>
                    <a:pt x="426245" y="220266"/>
                  </a:lnTo>
                  <a:lnTo>
                    <a:pt x="426244" y="220266"/>
                  </a:lnTo>
                  <a:cubicBezTo>
                    <a:pt x="447080" y="204143"/>
                    <a:pt x="465411" y="185564"/>
                    <a:pt x="481236" y="164530"/>
                  </a:cubicBezTo>
                  <a:lnTo>
                    <a:pt x="521196" y="94060"/>
                  </a:lnTo>
                  <a:lnTo>
                    <a:pt x="434429" y="94061"/>
                  </a:lnTo>
                  <a:lnTo>
                    <a:pt x="434429" y="72481"/>
                  </a:lnTo>
                  <a:lnTo>
                    <a:pt x="434429" y="72481"/>
                  </a:lnTo>
                  <a:lnTo>
                    <a:pt x="434430" y="72480"/>
                  </a:lnTo>
                  <a:lnTo>
                    <a:pt x="527149" y="72480"/>
                  </a:lnTo>
                  <a:lnTo>
                    <a:pt x="527149" y="2680"/>
                  </a:lnTo>
                  <a:lnTo>
                    <a:pt x="527149" y="2680"/>
                  </a:lnTo>
                  <a:lnTo>
                    <a:pt x="527149" y="2679"/>
                  </a:lnTo>
                  <a:close/>
                  <a:moveTo>
                    <a:pt x="823271" y="69382"/>
                  </a:moveTo>
                  <a:lnTo>
                    <a:pt x="824652" y="87716"/>
                  </a:lnTo>
                  <a:lnTo>
                    <a:pt x="824652" y="87716"/>
                  </a:lnTo>
                  <a:lnTo>
                    <a:pt x="824652" y="87717"/>
                  </a:lnTo>
                  <a:cubicBezTo>
                    <a:pt x="796523" y="88721"/>
                    <a:pt x="773879" y="93200"/>
                    <a:pt x="756717" y="101153"/>
                  </a:cubicBezTo>
                  <a:lnTo>
                    <a:pt x="710380" y="143095"/>
                  </a:lnTo>
                  <a:lnTo>
                    <a:pt x="699581" y="185412"/>
                  </a:lnTo>
                  <a:cubicBezTo>
                    <a:pt x="699581" y="204667"/>
                    <a:pt x="706864" y="219233"/>
                    <a:pt x="721431" y="229112"/>
                  </a:cubicBezTo>
                  <a:cubicBezTo>
                    <a:pt x="734826" y="238153"/>
                    <a:pt x="756340" y="244767"/>
                    <a:pt x="785976" y="248953"/>
                  </a:cubicBezTo>
                  <a:lnTo>
                    <a:pt x="781581" y="269044"/>
                  </a:lnTo>
                  <a:lnTo>
                    <a:pt x="781581" y="269044"/>
                  </a:lnTo>
                  <a:lnTo>
                    <a:pt x="781580" y="269045"/>
                  </a:lnTo>
                  <a:cubicBezTo>
                    <a:pt x="743490" y="263688"/>
                    <a:pt x="716868" y="254102"/>
                    <a:pt x="701716" y="240289"/>
                  </a:cubicBezTo>
                  <a:cubicBezTo>
                    <a:pt x="686395" y="226225"/>
                    <a:pt x="678736" y="207598"/>
                    <a:pt x="678735" y="184409"/>
                  </a:cubicBezTo>
                  <a:cubicBezTo>
                    <a:pt x="678735" y="173023"/>
                    <a:pt x="681163" y="161554"/>
                    <a:pt x="686019" y="150001"/>
                  </a:cubicBezTo>
                  <a:lnTo>
                    <a:pt x="686019" y="150001"/>
                  </a:lnTo>
                  <a:lnTo>
                    <a:pt x="686019" y="150000"/>
                  </a:lnTo>
                  <a:cubicBezTo>
                    <a:pt x="691796" y="136271"/>
                    <a:pt x="700104" y="124342"/>
                    <a:pt x="710945" y="114212"/>
                  </a:cubicBezTo>
                  <a:lnTo>
                    <a:pt x="751064" y="89224"/>
                  </a:lnTo>
                  <a:lnTo>
                    <a:pt x="739011" y="89726"/>
                  </a:lnTo>
                  <a:cubicBezTo>
                    <a:pt x="703850" y="91065"/>
                    <a:pt x="665969" y="92614"/>
                    <a:pt x="625367" y="94372"/>
                  </a:cubicBezTo>
                  <a:lnTo>
                    <a:pt x="613939" y="94875"/>
                  </a:lnTo>
                  <a:lnTo>
                    <a:pt x="612935" y="75411"/>
                  </a:lnTo>
                  <a:lnTo>
                    <a:pt x="612936" y="75411"/>
                  </a:lnTo>
                  <a:lnTo>
                    <a:pt x="612935" y="75410"/>
                  </a:lnTo>
                  <a:cubicBezTo>
                    <a:pt x="684847" y="74489"/>
                    <a:pt x="754959" y="72480"/>
                    <a:pt x="823271" y="6938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400" dirty="0">
                <a:solidFill>
                  <a:schemeClr val="bg1"/>
                </a:solidFill>
                <a:latin typeface="BIZ UDPゴシック" panose="020B0400000000000000" pitchFamily="50" charset="-128"/>
                <a:ea typeface="BIZ UDPゴシック" panose="020B0400000000000000" pitchFamily="50" charset="-128"/>
              </a:endParaRPr>
            </a:p>
          </p:txBody>
        </p:sp>
      </p:grpSp>
      <p:sp>
        <p:nvSpPr>
          <p:cNvPr id="16" name="テキスト ボックス 15">
            <a:extLst>
              <a:ext uri="{FF2B5EF4-FFF2-40B4-BE49-F238E27FC236}">
                <a16:creationId xmlns:a16="http://schemas.microsoft.com/office/drawing/2014/main" id="{2E92970C-B0CF-2F2B-4448-AE9D46967AC0}"/>
              </a:ext>
            </a:extLst>
          </p:cNvPr>
          <p:cNvSpPr txBox="1"/>
          <p:nvPr/>
        </p:nvSpPr>
        <p:spPr>
          <a:xfrm>
            <a:off x="962426" y="4625755"/>
            <a:ext cx="5446994" cy="1754326"/>
          </a:xfrm>
          <a:prstGeom prst="rect">
            <a:avLst/>
          </a:prstGeom>
          <a:noFill/>
        </p:spPr>
        <p:txBody>
          <a:bodyPr wrap="square">
            <a:spAutoFit/>
          </a:bodyPr>
          <a:lstStyle/>
          <a:p>
            <a:pPr>
              <a:spcAft>
                <a:spcPts val="1200"/>
              </a:spcAft>
            </a:pPr>
            <a:r>
              <a:rPr lang="ja-JP" altLang="en-US" sz="3600" b="1" spc="-150" dirty="0">
                <a:latin typeface="BIZ UDPゴシック" panose="020B0400000000000000" pitchFamily="50" charset="-128"/>
                <a:ea typeface="BIZ UDPゴシック" panose="020B0400000000000000" pitchFamily="50" charset="-128"/>
              </a:rPr>
              <a:t>既存</a:t>
            </a:r>
            <a:r>
              <a:rPr lang="ja-JP" altLang="en-US" sz="3200" b="1" spc="-150" dirty="0">
                <a:latin typeface="BIZ UDPゴシック" panose="020B0400000000000000" pitchFamily="50" charset="-128"/>
                <a:ea typeface="BIZ UDPゴシック" panose="020B0400000000000000" pitchFamily="50" charset="-128"/>
              </a:rPr>
              <a:t>の</a:t>
            </a:r>
            <a:r>
              <a:rPr lang="ja-JP" altLang="en-US" sz="3600" b="1" spc="-150" dirty="0">
                <a:latin typeface="BIZ UDPゴシック" panose="020B0400000000000000" pitchFamily="50" charset="-128"/>
                <a:ea typeface="BIZ UDPゴシック" panose="020B0400000000000000" pitchFamily="50" charset="-128"/>
              </a:rPr>
              <a:t>アイデア</a:t>
            </a:r>
            <a:r>
              <a:rPr lang="ja-JP" altLang="en-US" sz="3200" b="1" spc="-150" dirty="0">
                <a:latin typeface="BIZ UDPゴシック" panose="020B0400000000000000" pitchFamily="50" charset="-128"/>
                <a:ea typeface="BIZ UDPゴシック" panose="020B0400000000000000" pitchFamily="50" charset="-128"/>
              </a:rPr>
              <a:t>を</a:t>
            </a:r>
            <a:br>
              <a:rPr lang="ja-JP" altLang="en-US" sz="3600" b="1" spc="-150" dirty="0">
                <a:latin typeface="BIZ UDPゴシック" panose="020B0400000000000000" pitchFamily="50" charset="-128"/>
                <a:ea typeface="BIZ UDPゴシック" panose="020B0400000000000000" pitchFamily="50" charset="-128"/>
              </a:rPr>
            </a:br>
            <a:r>
              <a:rPr lang="ja-JP" altLang="en-US" sz="3600" b="1" spc="-150" dirty="0">
                <a:latin typeface="BIZ UDPゴシック" panose="020B0400000000000000" pitchFamily="50" charset="-128"/>
                <a:ea typeface="BIZ UDPゴシック" panose="020B0400000000000000" pitchFamily="50" charset="-128"/>
              </a:rPr>
              <a:t>尊重し、活用できる</a:t>
            </a:r>
            <a:br>
              <a:rPr lang="en-US" altLang="ja-JP" sz="3600" b="1" spc="-150" dirty="0">
                <a:latin typeface="BIZ UDPゴシック" panose="020B0400000000000000" pitchFamily="50" charset="-128"/>
                <a:ea typeface="BIZ UDPゴシック" panose="020B0400000000000000" pitchFamily="50" charset="-128"/>
              </a:rPr>
            </a:br>
            <a:r>
              <a:rPr lang="ja-JP" altLang="en-US" sz="3600" b="1" spc="-150" dirty="0">
                <a:latin typeface="BIZ UDPゴシック" panose="020B0400000000000000" pitchFamily="50" charset="-128"/>
                <a:ea typeface="BIZ UDPゴシック" panose="020B0400000000000000" pitchFamily="50" charset="-128"/>
              </a:rPr>
              <a:t>社会の仕組み</a:t>
            </a:r>
            <a:r>
              <a:rPr lang="ja-JP" altLang="en-US" sz="3200" b="1" spc="-150" dirty="0">
                <a:latin typeface="BIZ UDPゴシック" panose="020B0400000000000000" pitchFamily="50" charset="-128"/>
                <a:ea typeface="BIZ UDPゴシック" panose="020B0400000000000000" pitchFamily="50" charset="-128"/>
              </a:rPr>
              <a:t>が</a:t>
            </a:r>
            <a:r>
              <a:rPr lang="ja-JP" altLang="en-US" sz="3600" b="1" spc="-150" dirty="0">
                <a:latin typeface="BIZ UDPゴシック" panose="020B0400000000000000" pitchFamily="50" charset="-128"/>
                <a:ea typeface="BIZ UDPゴシック" panose="020B0400000000000000" pitchFamily="50" charset="-128"/>
              </a:rPr>
              <a:t>あります</a:t>
            </a:r>
          </a:p>
        </p:txBody>
      </p:sp>
      <p:sp>
        <p:nvSpPr>
          <p:cNvPr id="22" name="正方形/長方形 21">
            <a:extLst>
              <a:ext uri="{FF2B5EF4-FFF2-40B4-BE49-F238E27FC236}">
                <a16:creationId xmlns:a16="http://schemas.microsoft.com/office/drawing/2014/main" id="{6133E7D3-92B7-4F02-A603-69884FEA6D9B}"/>
              </a:ext>
            </a:extLst>
          </p:cNvPr>
          <p:cNvSpPr/>
          <p:nvPr/>
        </p:nvSpPr>
        <p:spPr>
          <a:xfrm>
            <a:off x="1066800" y="4223702"/>
            <a:ext cx="2655956" cy="412852"/>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spc="600" dirty="0">
                <a:latin typeface="Avenir Next LT Pro" panose="020B0504020202020204" pitchFamily="34" charset="0"/>
              </a:rPr>
              <a:t>社会では</a:t>
            </a:r>
            <a:r>
              <a:rPr kumimoji="1" lang="en-US" altLang="ja-JP" b="1" spc="600" dirty="0">
                <a:latin typeface="Avenir Next LT Pro" panose="020B0504020202020204" pitchFamily="34" charset="0"/>
              </a:rPr>
              <a:t>…</a:t>
            </a:r>
            <a:endParaRPr kumimoji="1" lang="ja-JP" altLang="en-US" b="1" spc="600" dirty="0">
              <a:latin typeface="Avenir Next LT Pro" panose="020B0504020202020204" pitchFamily="34" charset="0"/>
            </a:endParaRPr>
          </a:p>
        </p:txBody>
      </p:sp>
      <p:sp>
        <p:nvSpPr>
          <p:cNvPr id="3" name="テキスト ボックス 2">
            <a:extLst>
              <a:ext uri="{FF2B5EF4-FFF2-40B4-BE49-F238E27FC236}">
                <a16:creationId xmlns:a16="http://schemas.microsoft.com/office/drawing/2014/main" id="{F2AF6D5D-E2A9-64BB-C5E9-3CA455A8577C}"/>
              </a:ext>
            </a:extLst>
          </p:cNvPr>
          <p:cNvSpPr txBox="1"/>
          <p:nvPr/>
        </p:nvSpPr>
        <p:spPr>
          <a:xfrm>
            <a:off x="2029993" y="2096451"/>
            <a:ext cx="1350984" cy="830997"/>
          </a:xfrm>
          <a:prstGeom prst="rect">
            <a:avLst/>
          </a:prstGeom>
          <a:noFill/>
        </p:spPr>
        <p:txBody>
          <a:bodyPr wrap="square">
            <a:spAutoFit/>
          </a:bodyPr>
          <a:lstStyle/>
          <a:p>
            <a:pPr>
              <a:spcAft>
                <a:spcPts val="1200"/>
              </a:spcAft>
            </a:pPr>
            <a:r>
              <a:rPr lang="ja-JP" altLang="en-US" sz="24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自分</a:t>
            </a:r>
            <a:r>
              <a:rPr lang="ja-JP" altLang="en-US" sz="20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の</a:t>
            </a:r>
            <a:br>
              <a:rPr lang="en-US" altLang="ja-JP" sz="20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24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他人</a:t>
            </a:r>
            <a:r>
              <a:rPr lang="ja-JP" altLang="en-US" sz="20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の</a:t>
            </a:r>
            <a:endParaRPr lang="en-US" altLang="ja-JP" sz="2400" spc="-15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A9BA69EA-078F-BFE4-C88F-5F89FA2EE741}"/>
              </a:ext>
            </a:extLst>
          </p:cNvPr>
          <p:cNvSpPr txBox="1"/>
          <p:nvPr/>
        </p:nvSpPr>
        <p:spPr>
          <a:xfrm>
            <a:off x="2029993" y="2798056"/>
            <a:ext cx="3672169" cy="628890"/>
          </a:xfrm>
          <a:prstGeom prst="rect">
            <a:avLst/>
          </a:prstGeom>
          <a:noFill/>
        </p:spPr>
        <p:txBody>
          <a:bodyPr wrap="square">
            <a:spAutoFit/>
          </a:bodyPr>
          <a:lstStyle/>
          <a:p>
            <a:pPr>
              <a:lnSpc>
                <a:spcPct val="150000"/>
              </a:lnSpc>
              <a:spcAft>
                <a:spcPts val="1200"/>
              </a:spcAft>
            </a:pP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価値がある </a:t>
            </a:r>
            <a:r>
              <a:rPr lang="ja-JP" altLang="en-US" sz="24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ということ</a:t>
            </a:r>
            <a:endParaRPr lang="en-US" altLang="ja-JP" sz="2800" spc="-15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1D1EDC5-50B0-4686-F0D5-BDD48F8EEBA2}"/>
              </a:ext>
            </a:extLst>
          </p:cNvPr>
          <p:cNvSpPr txBox="1"/>
          <p:nvPr/>
        </p:nvSpPr>
        <p:spPr>
          <a:xfrm>
            <a:off x="3380977" y="2200052"/>
            <a:ext cx="3066696" cy="552202"/>
          </a:xfrm>
          <a:prstGeom prst="rect">
            <a:avLst/>
          </a:prstGeom>
          <a:noFill/>
        </p:spPr>
        <p:txBody>
          <a:bodyPr wrap="square">
            <a:spAutoFit/>
          </a:bodyPr>
          <a:lstStyle/>
          <a:p>
            <a:pPr>
              <a:lnSpc>
                <a:spcPct val="150000"/>
              </a:lnSpc>
              <a:spcAft>
                <a:spcPts val="1200"/>
              </a:spcAft>
            </a:pPr>
            <a:r>
              <a:rPr lang="ja-JP" altLang="en-US" sz="24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アイデアには、</a:t>
            </a:r>
            <a:endParaRPr lang="en-US" altLang="ja-JP" sz="2400" spc="-15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9" name="右中かっこ 8">
            <a:extLst>
              <a:ext uri="{FF2B5EF4-FFF2-40B4-BE49-F238E27FC236}">
                <a16:creationId xmlns:a16="http://schemas.microsoft.com/office/drawing/2014/main" id="{50542214-9691-1FE1-8E72-A24C3BC8E4F3}"/>
              </a:ext>
            </a:extLst>
          </p:cNvPr>
          <p:cNvSpPr/>
          <p:nvPr/>
        </p:nvSpPr>
        <p:spPr>
          <a:xfrm>
            <a:off x="3069060" y="2210534"/>
            <a:ext cx="178060" cy="646331"/>
          </a:xfrm>
          <a:prstGeom prst="rightBrac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sz="1400">
              <a:solidFill>
                <a:schemeClr val="tx1">
                  <a:lumMod val="65000"/>
                  <a:lumOff val="35000"/>
                </a:schemeClr>
              </a:solidFill>
            </a:endParaRPr>
          </a:p>
        </p:txBody>
      </p:sp>
      <p:sp>
        <p:nvSpPr>
          <p:cNvPr id="10" name="テキスト ボックス 9">
            <a:extLst>
              <a:ext uri="{FF2B5EF4-FFF2-40B4-BE49-F238E27FC236}">
                <a16:creationId xmlns:a16="http://schemas.microsoft.com/office/drawing/2014/main" id="{A20B4D15-0CBB-5C50-B9AE-D4A92D0A9A58}"/>
              </a:ext>
            </a:extLst>
          </p:cNvPr>
          <p:cNvSpPr txBox="1"/>
          <p:nvPr/>
        </p:nvSpPr>
        <p:spPr>
          <a:xfrm>
            <a:off x="6581530" y="2321002"/>
            <a:ext cx="5446994" cy="954107"/>
          </a:xfrm>
          <a:prstGeom prst="rect">
            <a:avLst/>
          </a:prstGeom>
          <a:noFill/>
        </p:spPr>
        <p:txBody>
          <a:bodyPr wrap="square">
            <a:spAutoFit/>
          </a:bodyPr>
          <a:lstStyle/>
          <a:p>
            <a:pPr>
              <a:spcAft>
                <a:spcPts val="1200"/>
              </a:spcAft>
            </a:pP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既存</a:t>
            </a:r>
            <a:r>
              <a:rPr lang="ja-JP" altLang="en-US" sz="24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の</a:t>
            </a: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アイデアを</a:t>
            </a:r>
            <a:b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ヒントにすること</a:t>
            </a:r>
            <a:r>
              <a:rPr lang="ja-JP" altLang="en-US" sz="24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も</a:t>
            </a: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大事</a:t>
            </a:r>
          </a:p>
        </p:txBody>
      </p:sp>
      <p:cxnSp>
        <p:nvCxnSpPr>
          <p:cNvPr id="14" name="直線コネクタ 13">
            <a:extLst>
              <a:ext uri="{FF2B5EF4-FFF2-40B4-BE49-F238E27FC236}">
                <a16:creationId xmlns:a16="http://schemas.microsoft.com/office/drawing/2014/main" id="{2AA51917-1CE3-95AC-6D2F-00EB26F2D4EE}"/>
              </a:ext>
            </a:extLst>
          </p:cNvPr>
          <p:cNvCxnSpPr/>
          <p:nvPr/>
        </p:nvCxnSpPr>
        <p:spPr>
          <a:xfrm>
            <a:off x="1066800" y="3776601"/>
            <a:ext cx="9867900"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5" name="二等辺三角形 14">
            <a:extLst>
              <a:ext uri="{FF2B5EF4-FFF2-40B4-BE49-F238E27FC236}">
                <a16:creationId xmlns:a16="http://schemas.microsoft.com/office/drawing/2014/main" id="{20846CBE-BE95-4C31-35F3-8E92C0125C64}"/>
              </a:ext>
            </a:extLst>
          </p:cNvPr>
          <p:cNvSpPr/>
          <p:nvPr/>
        </p:nvSpPr>
        <p:spPr>
          <a:xfrm rot="10800000">
            <a:off x="5541635" y="3716422"/>
            <a:ext cx="952500" cy="242152"/>
          </a:xfrm>
          <a:prstGeom prst="triangle">
            <a:avLst/>
          </a:prstGeom>
          <a:solidFill>
            <a:schemeClr val="tx1">
              <a:lumMod val="50000"/>
              <a:lumOff val="50000"/>
            </a:schemeClr>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CD3428E2-1201-67B0-A29B-0747FE2F76D3}"/>
              </a:ext>
            </a:extLst>
          </p:cNvPr>
          <p:cNvSpPr/>
          <p:nvPr/>
        </p:nvSpPr>
        <p:spPr>
          <a:xfrm>
            <a:off x="6293471" y="4223702"/>
            <a:ext cx="2655956" cy="412852"/>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spc="600" dirty="0">
                <a:latin typeface="Avenir Next LT Pro" panose="020B0504020202020204" pitchFamily="34" charset="0"/>
              </a:rPr>
              <a:t>KEYWORD</a:t>
            </a:r>
            <a:endParaRPr kumimoji="1" lang="ja-JP" altLang="en-US" b="1" spc="600" dirty="0">
              <a:latin typeface="Avenir Next LT Pro" panose="020B0504020202020204" pitchFamily="34" charset="0"/>
            </a:endParaRPr>
          </a:p>
        </p:txBody>
      </p:sp>
      <p:sp>
        <p:nvSpPr>
          <p:cNvPr id="19" name="テキスト ボックス 18">
            <a:extLst>
              <a:ext uri="{FF2B5EF4-FFF2-40B4-BE49-F238E27FC236}">
                <a16:creationId xmlns:a16="http://schemas.microsoft.com/office/drawing/2014/main" id="{25B774F7-DD37-6C23-5A4D-5EA395B4CBDA}"/>
              </a:ext>
            </a:extLst>
          </p:cNvPr>
          <p:cNvSpPr txBox="1"/>
          <p:nvPr/>
        </p:nvSpPr>
        <p:spPr>
          <a:xfrm>
            <a:off x="6225930" y="4654385"/>
            <a:ext cx="1571413" cy="461665"/>
          </a:xfrm>
          <a:prstGeom prst="rect">
            <a:avLst/>
          </a:prstGeom>
          <a:noFill/>
        </p:spPr>
        <p:txBody>
          <a:bodyPr wrap="square">
            <a:spAutoFit/>
          </a:bodyPr>
          <a:lstStyle/>
          <a:p>
            <a:r>
              <a:rPr lang="ja-JP" altLang="en-US" sz="2400" b="1" dirty="0">
                <a:latin typeface="BIZ UDPゴシック" panose="020B0400000000000000" pitchFamily="50" charset="-128"/>
                <a:ea typeface="BIZ UDPゴシック" panose="020B0400000000000000" pitchFamily="50" charset="-128"/>
              </a:rPr>
              <a:t>特許</a:t>
            </a:r>
            <a:endParaRPr lang="ja-JP" altLang="en-US" sz="2400" dirty="0"/>
          </a:p>
        </p:txBody>
      </p:sp>
      <p:sp>
        <p:nvSpPr>
          <p:cNvPr id="20" name="テキスト ボックス 19">
            <a:extLst>
              <a:ext uri="{FF2B5EF4-FFF2-40B4-BE49-F238E27FC236}">
                <a16:creationId xmlns:a16="http://schemas.microsoft.com/office/drawing/2014/main" id="{480F83D3-DC55-405A-21A0-0B1675FE4741}"/>
              </a:ext>
            </a:extLst>
          </p:cNvPr>
          <p:cNvSpPr txBox="1"/>
          <p:nvPr/>
        </p:nvSpPr>
        <p:spPr>
          <a:xfrm>
            <a:off x="6225930" y="5029827"/>
            <a:ext cx="5635870" cy="1600438"/>
          </a:xfrm>
          <a:prstGeom prst="rect">
            <a:avLst/>
          </a:prstGeom>
          <a:noFill/>
        </p:spPr>
        <p:txBody>
          <a:bodyPr wrap="square">
            <a:spAutoFit/>
          </a:bodyPr>
          <a:lstStyle/>
          <a:p>
            <a:pPr>
              <a:spcAft>
                <a:spcPts val="1200"/>
              </a:spcAft>
            </a:pP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要件を満たせば、自分の発明を一定期間独占できる権利を得られます。</a:t>
            </a:r>
            <a:b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特許権があれば、例えば、誰にも使わせず他者製品に差をつけたり、</a:t>
            </a:r>
            <a:b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他者に使ってもらってライセンス料を得たり、</a:t>
            </a:r>
            <a:br>
              <a:rPr lang="en-US" altLang="ja-JP"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発明で価値・利益を生むことができます。</a:t>
            </a:r>
            <a:b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ただし、その発明の内容は「公開される」のが大原則。</a:t>
            </a:r>
            <a:b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それを参考にして他人がさらなる新発明を生むことができるという、</a:t>
            </a:r>
            <a:b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「発明者の利益」と「社会の発展」のバランスを取る仕組みが特許です。</a:t>
            </a:r>
          </a:p>
        </p:txBody>
      </p:sp>
      <p:sp>
        <p:nvSpPr>
          <p:cNvPr id="23" name="テキスト ボックス 22">
            <a:extLst>
              <a:ext uri="{FF2B5EF4-FFF2-40B4-BE49-F238E27FC236}">
                <a16:creationId xmlns:a16="http://schemas.microsoft.com/office/drawing/2014/main" id="{34A2FFCB-57F5-D65A-C44E-943D5FC4B8B5}"/>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①課題の設定</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00293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3FF0D-8315-BCB0-7F2E-E41528DBDF07}"/>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9F4059E-5D2E-5B73-FAC0-3989EFD18717}"/>
              </a:ext>
            </a:extLst>
          </p:cNvPr>
          <p:cNvSpPr txBox="1"/>
          <p:nvPr/>
        </p:nvSpPr>
        <p:spPr>
          <a:xfrm>
            <a:off x="966506" y="90708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D57BD0E5-3E28-CB73-0693-C45FFE7ECC2A}"/>
              </a:ext>
            </a:extLst>
          </p:cNvPr>
          <p:cNvSpPr>
            <a:spLocks noGrp="1"/>
          </p:cNvSpPr>
          <p:nvPr>
            <p:ph type="sldNum" sz="quarter" idx="12"/>
          </p:nvPr>
        </p:nvSpPr>
        <p:spPr/>
        <p:txBody>
          <a:bodyPr/>
          <a:lstStyle/>
          <a:p>
            <a:fld id="{3176661F-01C8-4BE2-A570-1B80402A4D96}" type="slidenum">
              <a:rPr kumimoji="1" lang="ja-JP" altLang="en-US" smtClean="0"/>
              <a:t>11</a:t>
            </a:fld>
            <a:endParaRPr kumimoji="1" lang="ja-JP" altLang="en-US"/>
          </a:p>
        </p:txBody>
      </p:sp>
      <p:grpSp>
        <p:nvGrpSpPr>
          <p:cNvPr id="10" name="グループ化 9">
            <a:extLst>
              <a:ext uri="{FF2B5EF4-FFF2-40B4-BE49-F238E27FC236}">
                <a16:creationId xmlns:a16="http://schemas.microsoft.com/office/drawing/2014/main" id="{E172522C-C9C8-DB4F-13A4-CE79AC9E24E7}"/>
              </a:ext>
            </a:extLst>
          </p:cNvPr>
          <p:cNvGrpSpPr/>
          <p:nvPr/>
        </p:nvGrpSpPr>
        <p:grpSpPr>
          <a:xfrm>
            <a:off x="374105" y="2682442"/>
            <a:ext cx="11553735" cy="2621281"/>
            <a:chOff x="374105" y="2682442"/>
            <a:chExt cx="11553735" cy="2621281"/>
          </a:xfrm>
        </p:grpSpPr>
        <p:cxnSp>
          <p:nvCxnSpPr>
            <p:cNvPr id="11" name="コネクタ: カギ線 10">
              <a:extLst>
                <a:ext uri="{FF2B5EF4-FFF2-40B4-BE49-F238E27FC236}">
                  <a16:creationId xmlns:a16="http://schemas.microsoft.com/office/drawing/2014/main" id="{DE7D4362-A067-BC5D-D505-04C1FF0D613C}"/>
                </a:ext>
              </a:extLst>
            </p:cNvPr>
            <p:cNvCxnSpPr>
              <a:stCxn id="16" idx="0"/>
              <a:endCxn id="13" idx="0"/>
            </p:cNvCxnSpPr>
            <p:nvPr/>
          </p:nvCxnSpPr>
          <p:spPr>
            <a:xfrm rot="16200000" flipH="1">
              <a:off x="5862132" y="-1644265"/>
              <a:ext cx="20320" cy="8673735"/>
            </a:xfrm>
            <a:prstGeom prst="bentConnector3">
              <a:avLst>
                <a:gd name="adj1" fmla="val -1125000"/>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2" name="コネクタ: カギ線 11">
              <a:extLst>
                <a:ext uri="{FF2B5EF4-FFF2-40B4-BE49-F238E27FC236}">
                  <a16:creationId xmlns:a16="http://schemas.microsoft.com/office/drawing/2014/main" id="{EC54B7D4-6ED5-3F45-9C65-143A8F91DC45}"/>
                </a:ext>
              </a:extLst>
            </p:cNvPr>
            <p:cNvCxnSpPr>
              <a:cxnSpLocks/>
              <a:stCxn id="13" idx="2"/>
              <a:endCxn id="16" idx="2"/>
            </p:cNvCxnSpPr>
            <p:nvPr/>
          </p:nvCxnSpPr>
          <p:spPr>
            <a:xfrm rot="5400000" flipH="1">
              <a:off x="5862133" y="956695"/>
              <a:ext cx="20320" cy="8673735"/>
            </a:xfrm>
            <a:prstGeom prst="bentConnector3">
              <a:avLst>
                <a:gd name="adj1" fmla="val -1125000"/>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3" name="矢印: 五方向 12">
              <a:extLst>
                <a:ext uri="{FF2B5EF4-FFF2-40B4-BE49-F238E27FC236}">
                  <a16:creationId xmlns:a16="http://schemas.microsoft.com/office/drawing/2014/main" id="{5A997E3A-F9F7-6405-2950-E47C5E69ED9F}"/>
                </a:ext>
              </a:extLst>
            </p:cNvPr>
            <p:cNvSpPr/>
            <p:nvPr/>
          </p:nvSpPr>
          <p:spPr>
            <a:xfrm>
              <a:off x="9047840" y="2702762"/>
              <a:ext cx="2880000" cy="2600960"/>
            </a:xfrm>
            <a:prstGeom prst="homePlate">
              <a:avLst>
                <a:gd name="adj" fmla="val 21429"/>
              </a:avLst>
            </a:prstGeom>
            <a:pattFill prst="pct50">
              <a:fgClr>
                <a:schemeClr val="accent2">
                  <a:lumMod val="60000"/>
                  <a:lumOff val="40000"/>
                </a:schemeClr>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④</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まとめ・</a:t>
              </a:r>
              <a:endParaRPr lang="en-US" altLang="ja-JP" sz="4400" dirty="0">
                <a:latin typeface="BIZ UDPゴシック" panose="020B0400000000000000" pitchFamily="50" charset="-128"/>
                <a:ea typeface="BIZ UDPゴシック" panose="020B0400000000000000" pitchFamily="50" charset="-128"/>
              </a:endParaRPr>
            </a:p>
            <a:p>
              <a:pPr algn="ctr"/>
              <a:r>
                <a:rPr kumimoji="1" lang="ja-JP" altLang="en-US" sz="4400" dirty="0">
                  <a:latin typeface="BIZ UDPゴシック" panose="020B0400000000000000" pitchFamily="50" charset="-128"/>
                  <a:ea typeface="BIZ UDPゴシック" panose="020B0400000000000000" pitchFamily="50" charset="-128"/>
                </a:rPr>
                <a:t>表現</a:t>
              </a:r>
            </a:p>
          </p:txBody>
        </p:sp>
        <p:sp>
          <p:nvSpPr>
            <p:cNvPr id="14" name="矢印: 五方向 13">
              <a:extLst>
                <a:ext uri="{FF2B5EF4-FFF2-40B4-BE49-F238E27FC236}">
                  <a16:creationId xmlns:a16="http://schemas.microsoft.com/office/drawing/2014/main" id="{92CE3355-992D-C69F-BDA3-1CC5BCE32FF5}"/>
                </a:ext>
              </a:extLst>
            </p:cNvPr>
            <p:cNvSpPr/>
            <p:nvPr/>
          </p:nvSpPr>
          <p:spPr>
            <a:xfrm>
              <a:off x="6134105" y="2702762"/>
              <a:ext cx="2880000" cy="2600960"/>
            </a:xfrm>
            <a:prstGeom prst="homePlate">
              <a:avLst>
                <a:gd name="adj" fmla="val 21429"/>
              </a:avLst>
            </a:prstGeom>
            <a:pattFill prst="pct50">
              <a:fgClr>
                <a:srgbClr val="CCCC00"/>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③</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整理・</a:t>
              </a:r>
              <a:endParaRPr lang="en-US" altLang="ja-JP" sz="4400" dirty="0">
                <a:latin typeface="BIZ UDPゴシック" panose="020B0400000000000000" pitchFamily="50" charset="-128"/>
                <a:ea typeface="BIZ UDPゴシック" panose="020B0400000000000000" pitchFamily="50" charset="-128"/>
              </a:endParaRPr>
            </a:p>
            <a:p>
              <a:pPr algn="ctr"/>
              <a:r>
                <a:rPr kumimoji="1" lang="ja-JP" altLang="en-US" sz="4400" dirty="0">
                  <a:latin typeface="BIZ UDPゴシック" panose="020B0400000000000000" pitchFamily="50" charset="-128"/>
                  <a:ea typeface="BIZ UDPゴシック" panose="020B0400000000000000" pitchFamily="50" charset="-128"/>
                </a:rPr>
                <a:t>分析</a:t>
              </a:r>
            </a:p>
          </p:txBody>
        </p:sp>
        <p:sp>
          <p:nvSpPr>
            <p:cNvPr id="15" name="矢印: 五方向 14">
              <a:extLst>
                <a:ext uri="{FF2B5EF4-FFF2-40B4-BE49-F238E27FC236}">
                  <a16:creationId xmlns:a16="http://schemas.microsoft.com/office/drawing/2014/main" id="{B4216F45-6747-3EEA-E04E-8A0021FE46F0}"/>
                </a:ext>
              </a:extLst>
            </p:cNvPr>
            <p:cNvSpPr/>
            <p:nvPr/>
          </p:nvSpPr>
          <p:spPr>
            <a:xfrm>
              <a:off x="3254105" y="2702762"/>
              <a:ext cx="2880000" cy="2600960"/>
            </a:xfrm>
            <a:prstGeom prst="homePlate">
              <a:avLst>
                <a:gd name="adj" fmla="val 21429"/>
              </a:avLst>
            </a:prstGeom>
            <a:solidFill>
              <a:schemeClr val="accent3">
                <a:lumMod val="60000"/>
                <a:lumOff val="40000"/>
              </a:schemeClr>
            </a:solidFill>
            <a:ln>
              <a:noFill/>
            </a:ln>
            <a:effectLst>
              <a:outerShdw blurRad="50800" dist="1524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latin typeface="BIZ UDPゴシック" panose="020B0400000000000000" pitchFamily="50" charset="-128"/>
                  <a:ea typeface="BIZ UDPゴシック" panose="020B0400000000000000" pitchFamily="50" charset="-128"/>
                </a:rPr>
                <a:t>②</a:t>
              </a:r>
              <a:endParaRPr kumimoji="1" lang="en-US" altLang="ja-JP" sz="4400" b="1" dirty="0">
                <a:latin typeface="BIZ UDPゴシック" panose="020B0400000000000000" pitchFamily="50" charset="-128"/>
                <a:ea typeface="BIZ UDPゴシック" panose="020B0400000000000000" pitchFamily="50" charset="-128"/>
              </a:endParaRPr>
            </a:p>
            <a:p>
              <a:pPr algn="ctr"/>
              <a:r>
                <a:rPr lang="ja-JP" altLang="en-US" sz="4400" b="1" dirty="0">
                  <a:latin typeface="BIZ UDPゴシック" panose="020B0400000000000000" pitchFamily="50" charset="-128"/>
                  <a:ea typeface="BIZ UDPゴシック" panose="020B0400000000000000" pitchFamily="50" charset="-128"/>
                </a:rPr>
                <a:t>情報収集</a:t>
              </a:r>
              <a:endParaRPr lang="en-US" altLang="ja-JP" sz="4400" b="1" dirty="0">
                <a:latin typeface="BIZ UDPゴシック" panose="020B0400000000000000" pitchFamily="50" charset="-128"/>
                <a:ea typeface="BIZ UDPゴシック" panose="020B0400000000000000" pitchFamily="50" charset="-128"/>
              </a:endParaRPr>
            </a:p>
            <a:p>
              <a:pPr algn="ctr"/>
              <a:endParaRPr kumimoji="1" lang="ja-JP" altLang="en-US" sz="4400" b="1" dirty="0">
                <a:latin typeface="BIZ UDPゴシック" panose="020B0400000000000000" pitchFamily="50" charset="-128"/>
                <a:ea typeface="BIZ UDPゴシック" panose="020B0400000000000000" pitchFamily="50" charset="-128"/>
              </a:endParaRPr>
            </a:p>
          </p:txBody>
        </p:sp>
        <p:sp>
          <p:nvSpPr>
            <p:cNvPr id="16" name="矢印: 五方向 15">
              <a:extLst>
                <a:ext uri="{FF2B5EF4-FFF2-40B4-BE49-F238E27FC236}">
                  <a16:creationId xmlns:a16="http://schemas.microsoft.com/office/drawing/2014/main" id="{F4C4DB13-34D4-78BF-185B-2D8C4905FA97}"/>
                </a:ext>
              </a:extLst>
            </p:cNvPr>
            <p:cNvSpPr/>
            <p:nvPr/>
          </p:nvSpPr>
          <p:spPr>
            <a:xfrm>
              <a:off x="374105" y="2682442"/>
              <a:ext cx="2880000" cy="2600960"/>
            </a:xfrm>
            <a:prstGeom prst="homePlate">
              <a:avLst>
                <a:gd name="adj" fmla="val 21429"/>
              </a:avLst>
            </a:prstGeom>
            <a:pattFill prst="pct50">
              <a:fgClr>
                <a:schemeClr val="accent1">
                  <a:lumMod val="40000"/>
                  <a:lumOff val="60000"/>
                </a:schemeClr>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①</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課題設定</a:t>
              </a:r>
              <a:endParaRPr lang="en-US" altLang="ja-JP" sz="4400" dirty="0">
                <a:latin typeface="BIZ UDPゴシック" panose="020B0400000000000000" pitchFamily="50" charset="-128"/>
                <a:ea typeface="BIZ UDPゴシック" panose="020B0400000000000000" pitchFamily="50" charset="-128"/>
              </a:endParaRPr>
            </a:p>
            <a:p>
              <a:pPr algn="ctr"/>
              <a:endParaRPr kumimoji="1" lang="ja-JP" altLang="en-US" sz="4400" dirty="0">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406727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67E3F-43C0-AEC8-54AD-D734BDDEB572}"/>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C2FFCDBD-AD68-DD21-F882-29D58AD97599}"/>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80041" y="2661435"/>
            <a:ext cx="5446395" cy="3047317"/>
          </a:xfrm>
          <a:prstGeom prst="rect">
            <a:avLst/>
          </a:prstGeom>
          <a:ln>
            <a:solidFill>
              <a:schemeClr val="tx1"/>
            </a:solidFill>
          </a:ln>
        </p:spPr>
      </p:pic>
      <p:grpSp>
        <p:nvGrpSpPr>
          <p:cNvPr id="8" name="グループ化 7">
            <a:extLst>
              <a:ext uri="{FF2B5EF4-FFF2-40B4-BE49-F238E27FC236}">
                <a16:creationId xmlns:a16="http://schemas.microsoft.com/office/drawing/2014/main" id="{DE323730-35E8-865E-37D2-70BFD8E5AA45}"/>
              </a:ext>
            </a:extLst>
          </p:cNvPr>
          <p:cNvGrpSpPr/>
          <p:nvPr/>
        </p:nvGrpSpPr>
        <p:grpSpPr>
          <a:xfrm rot="733190">
            <a:off x="8914407" y="2616405"/>
            <a:ext cx="1771507" cy="1771507"/>
            <a:chOff x="5377598" y="55206"/>
            <a:chExt cx="1120391" cy="1120391"/>
          </a:xfrm>
        </p:grpSpPr>
        <p:sp>
          <p:nvSpPr>
            <p:cNvPr id="13" name="楕円 12">
              <a:extLst>
                <a:ext uri="{FF2B5EF4-FFF2-40B4-BE49-F238E27FC236}">
                  <a16:creationId xmlns:a16="http://schemas.microsoft.com/office/drawing/2014/main" id="{F4C60DE7-05F7-EA44-A711-7EAAA386BB3B}"/>
                </a:ext>
              </a:extLst>
            </p:cNvPr>
            <p:cNvSpPr/>
            <p:nvPr/>
          </p:nvSpPr>
          <p:spPr>
            <a:xfrm>
              <a:off x="5377598" y="55206"/>
              <a:ext cx="1120391" cy="1120391"/>
            </a:xfrm>
            <a:prstGeom prst="ellipse">
              <a:avLst/>
            </a:prstGeom>
            <a:solidFill>
              <a:srgbClr val="FF7C80">
                <a:alpha val="6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テキスト ボックス 13">
              <a:extLst>
                <a:ext uri="{FF2B5EF4-FFF2-40B4-BE49-F238E27FC236}">
                  <a16:creationId xmlns:a16="http://schemas.microsoft.com/office/drawing/2014/main" id="{CBAEB899-D967-33FF-D92A-5589320A832F}"/>
                </a:ext>
              </a:extLst>
            </p:cNvPr>
            <p:cNvSpPr txBox="1"/>
            <p:nvPr/>
          </p:nvSpPr>
          <p:spPr>
            <a:xfrm>
              <a:off x="5625003" y="255051"/>
              <a:ext cx="644618" cy="764902"/>
            </a:xfrm>
            <a:custGeom>
              <a:avLst/>
              <a:gdLst/>
              <a:ahLst/>
              <a:cxnLst/>
              <a:rect l="l" t="t" r="r" b="b"/>
              <a:pathLst>
                <a:path w="644618" h="764902">
                  <a:moveTo>
                    <a:pt x="522727" y="469147"/>
                  </a:moveTo>
                  <a:cubicBezTo>
                    <a:pt x="507249" y="471379"/>
                    <a:pt x="494078" y="477481"/>
                    <a:pt x="483213" y="487453"/>
                  </a:cubicBezTo>
                  <a:cubicBezTo>
                    <a:pt x="474656" y="495043"/>
                    <a:pt x="468182" y="504419"/>
                    <a:pt x="463791" y="515581"/>
                  </a:cubicBezTo>
                  <a:cubicBezTo>
                    <a:pt x="461187" y="522055"/>
                    <a:pt x="459885" y="529274"/>
                    <a:pt x="459885" y="537236"/>
                  </a:cubicBezTo>
                  <a:cubicBezTo>
                    <a:pt x="459885" y="547505"/>
                    <a:pt x="461782" y="555728"/>
                    <a:pt x="465577" y="561904"/>
                  </a:cubicBezTo>
                  <a:cubicBezTo>
                    <a:pt x="468851" y="566964"/>
                    <a:pt x="472237" y="569494"/>
                    <a:pt x="475735" y="569494"/>
                  </a:cubicBezTo>
                  <a:cubicBezTo>
                    <a:pt x="479381" y="569494"/>
                    <a:pt x="484627" y="564620"/>
                    <a:pt x="491473" y="554872"/>
                  </a:cubicBezTo>
                  <a:cubicBezTo>
                    <a:pt x="504942" y="536120"/>
                    <a:pt x="515174" y="517442"/>
                    <a:pt x="522169" y="498838"/>
                  </a:cubicBezTo>
                  <a:cubicBezTo>
                    <a:pt x="525369" y="490876"/>
                    <a:pt x="526969" y="484402"/>
                    <a:pt x="526969" y="479416"/>
                  </a:cubicBezTo>
                  <a:cubicBezTo>
                    <a:pt x="526969" y="474579"/>
                    <a:pt x="525555" y="471156"/>
                    <a:pt x="522727" y="469147"/>
                  </a:cubicBezTo>
                  <a:close/>
                  <a:moveTo>
                    <a:pt x="541033" y="459101"/>
                  </a:moveTo>
                  <a:cubicBezTo>
                    <a:pt x="563729" y="459101"/>
                    <a:pt x="582631" y="465054"/>
                    <a:pt x="597737" y="476960"/>
                  </a:cubicBezTo>
                  <a:cubicBezTo>
                    <a:pt x="615596" y="491322"/>
                    <a:pt x="624526" y="510670"/>
                    <a:pt x="624526" y="535003"/>
                  </a:cubicBezTo>
                  <a:cubicBezTo>
                    <a:pt x="624526" y="553905"/>
                    <a:pt x="617531" y="569606"/>
                    <a:pt x="603541" y="582108"/>
                  </a:cubicBezTo>
                  <a:cubicBezTo>
                    <a:pt x="593346" y="591112"/>
                    <a:pt x="582035" y="597883"/>
                    <a:pt x="569608" y="602423"/>
                  </a:cubicBezTo>
                  <a:cubicBezTo>
                    <a:pt x="554949" y="607706"/>
                    <a:pt x="539322" y="610608"/>
                    <a:pt x="522727" y="611129"/>
                  </a:cubicBezTo>
                  <a:cubicBezTo>
                    <a:pt x="519379" y="611129"/>
                    <a:pt x="517704" y="610348"/>
                    <a:pt x="517704" y="608785"/>
                  </a:cubicBezTo>
                  <a:cubicBezTo>
                    <a:pt x="517704" y="607520"/>
                    <a:pt x="519155" y="606553"/>
                    <a:pt x="522058" y="605883"/>
                  </a:cubicBezTo>
                  <a:cubicBezTo>
                    <a:pt x="546689" y="600451"/>
                    <a:pt x="566297" y="590479"/>
                    <a:pt x="580882" y="575968"/>
                  </a:cubicBezTo>
                  <a:cubicBezTo>
                    <a:pt x="588621" y="567932"/>
                    <a:pt x="594016" y="559672"/>
                    <a:pt x="597067" y="551188"/>
                  </a:cubicBezTo>
                  <a:cubicBezTo>
                    <a:pt x="599969" y="543301"/>
                    <a:pt x="601420" y="533850"/>
                    <a:pt x="601420" y="522837"/>
                  </a:cubicBezTo>
                  <a:cubicBezTo>
                    <a:pt x="601420" y="503489"/>
                    <a:pt x="594723" y="489164"/>
                    <a:pt x="581328" y="479863"/>
                  </a:cubicBezTo>
                  <a:cubicBezTo>
                    <a:pt x="571208" y="472719"/>
                    <a:pt x="559004" y="468589"/>
                    <a:pt x="544717" y="467473"/>
                  </a:cubicBezTo>
                  <a:cubicBezTo>
                    <a:pt x="543154" y="467398"/>
                    <a:pt x="541294" y="467361"/>
                    <a:pt x="539136" y="467361"/>
                  </a:cubicBezTo>
                  <a:cubicBezTo>
                    <a:pt x="535564" y="467361"/>
                    <a:pt x="532624" y="467510"/>
                    <a:pt x="530318" y="467808"/>
                  </a:cubicBezTo>
                  <a:cubicBezTo>
                    <a:pt x="535973" y="474058"/>
                    <a:pt x="538801" y="480309"/>
                    <a:pt x="538801" y="486560"/>
                  </a:cubicBezTo>
                  <a:cubicBezTo>
                    <a:pt x="538801" y="492364"/>
                    <a:pt x="537126" y="500438"/>
                    <a:pt x="533778" y="510782"/>
                  </a:cubicBezTo>
                  <a:cubicBezTo>
                    <a:pt x="530206" y="522316"/>
                    <a:pt x="525406" y="533292"/>
                    <a:pt x="519379" y="543710"/>
                  </a:cubicBezTo>
                  <a:cubicBezTo>
                    <a:pt x="510002" y="561197"/>
                    <a:pt x="501519" y="573922"/>
                    <a:pt x="493929" y="581884"/>
                  </a:cubicBezTo>
                  <a:cubicBezTo>
                    <a:pt x="488199" y="588135"/>
                    <a:pt x="481874" y="591260"/>
                    <a:pt x="474953" y="591260"/>
                  </a:cubicBezTo>
                  <a:cubicBezTo>
                    <a:pt x="468479" y="591260"/>
                    <a:pt x="462712" y="588284"/>
                    <a:pt x="457652" y="582331"/>
                  </a:cubicBezTo>
                  <a:cubicBezTo>
                    <a:pt x="449243" y="573029"/>
                    <a:pt x="445039" y="559151"/>
                    <a:pt x="445039" y="540696"/>
                  </a:cubicBezTo>
                  <a:cubicBezTo>
                    <a:pt x="445039" y="528492"/>
                    <a:pt x="448313" y="516921"/>
                    <a:pt x="454862" y="505982"/>
                  </a:cubicBezTo>
                  <a:cubicBezTo>
                    <a:pt x="462154" y="493108"/>
                    <a:pt x="472461" y="482430"/>
                    <a:pt x="485781" y="473947"/>
                  </a:cubicBezTo>
                  <a:cubicBezTo>
                    <a:pt x="501780" y="464050"/>
                    <a:pt x="520197" y="459101"/>
                    <a:pt x="541033" y="459101"/>
                  </a:cubicBezTo>
                  <a:close/>
                  <a:moveTo>
                    <a:pt x="165789" y="388525"/>
                  </a:moveTo>
                  <a:cubicBezTo>
                    <a:pt x="187788" y="390258"/>
                    <a:pt x="202521" y="392125"/>
                    <a:pt x="209987" y="394125"/>
                  </a:cubicBezTo>
                  <a:cubicBezTo>
                    <a:pt x="216520" y="395725"/>
                    <a:pt x="219786" y="397991"/>
                    <a:pt x="219786" y="400924"/>
                  </a:cubicBezTo>
                  <a:cubicBezTo>
                    <a:pt x="219786" y="404391"/>
                    <a:pt x="215586" y="408324"/>
                    <a:pt x="207187" y="412723"/>
                  </a:cubicBezTo>
                  <a:lnTo>
                    <a:pt x="207187" y="480319"/>
                  </a:lnTo>
                  <a:lnTo>
                    <a:pt x="303381" y="480319"/>
                  </a:lnTo>
                  <a:cubicBezTo>
                    <a:pt x="317914" y="461520"/>
                    <a:pt x="326913" y="452121"/>
                    <a:pt x="330379" y="452121"/>
                  </a:cubicBezTo>
                  <a:cubicBezTo>
                    <a:pt x="333046" y="452121"/>
                    <a:pt x="342912" y="458654"/>
                    <a:pt x="359978" y="471720"/>
                  </a:cubicBezTo>
                  <a:cubicBezTo>
                    <a:pt x="368377" y="478653"/>
                    <a:pt x="372577" y="483319"/>
                    <a:pt x="372577" y="485719"/>
                  </a:cubicBezTo>
                  <a:cubicBezTo>
                    <a:pt x="372577" y="488385"/>
                    <a:pt x="370844" y="489719"/>
                    <a:pt x="367377" y="489719"/>
                  </a:cubicBezTo>
                  <a:lnTo>
                    <a:pt x="210787" y="489719"/>
                  </a:lnTo>
                  <a:cubicBezTo>
                    <a:pt x="224253" y="521183"/>
                    <a:pt x="245451" y="550915"/>
                    <a:pt x="274383" y="578913"/>
                  </a:cubicBezTo>
                  <a:cubicBezTo>
                    <a:pt x="303048" y="606245"/>
                    <a:pt x="341445" y="627577"/>
                    <a:pt x="389576" y="642909"/>
                  </a:cubicBezTo>
                  <a:cubicBezTo>
                    <a:pt x="390642" y="643309"/>
                    <a:pt x="391176" y="643976"/>
                    <a:pt x="391176" y="644909"/>
                  </a:cubicBezTo>
                  <a:cubicBezTo>
                    <a:pt x="391176" y="645843"/>
                    <a:pt x="390642" y="646509"/>
                    <a:pt x="389576" y="646909"/>
                  </a:cubicBezTo>
                  <a:cubicBezTo>
                    <a:pt x="381310" y="649576"/>
                    <a:pt x="374977" y="653376"/>
                    <a:pt x="370577" y="658308"/>
                  </a:cubicBezTo>
                  <a:cubicBezTo>
                    <a:pt x="366711" y="662575"/>
                    <a:pt x="362977" y="669308"/>
                    <a:pt x="359378" y="678507"/>
                  </a:cubicBezTo>
                  <a:cubicBezTo>
                    <a:pt x="357511" y="683707"/>
                    <a:pt x="355045" y="686307"/>
                    <a:pt x="351978" y="686307"/>
                  </a:cubicBezTo>
                  <a:cubicBezTo>
                    <a:pt x="348245" y="686307"/>
                    <a:pt x="342045" y="683440"/>
                    <a:pt x="333379" y="677707"/>
                  </a:cubicBezTo>
                  <a:cubicBezTo>
                    <a:pt x="301381" y="656242"/>
                    <a:pt x="274783" y="630177"/>
                    <a:pt x="253584" y="599512"/>
                  </a:cubicBezTo>
                  <a:cubicBezTo>
                    <a:pt x="234652" y="572314"/>
                    <a:pt x="218520" y="539516"/>
                    <a:pt x="205187" y="501118"/>
                  </a:cubicBezTo>
                  <a:cubicBezTo>
                    <a:pt x="205320" y="509651"/>
                    <a:pt x="205587" y="526450"/>
                    <a:pt x="205987" y="551515"/>
                  </a:cubicBezTo>
                  <a:cubicBezTo>
                    <a:pt x="207054" y="608578"/>
                    <a:pt x="207854" y="645309"/>
                    <a:pt x="208387" y="661708"/>
                  </a:cubicBezTo>
                  <a:lnTo>
                    <a:pt x="229386" y="661708"/>
                  </a:lnTo>
                  <a:cubicBezTo>
                    <a:pt x="242451" y="644509"/>
                    <a:pt x="250784" y="635910"/>
                    <a:pt x="254384" y="635910"/>
                  </a:cubicBezTo>
                  <a:cubicBezTo>
                    <a:pt x="256917" y="635910"/>
                    <a:pt x="265383" y="641909"/>
                    <a:pt x="279783" y="653909"/>
                  </a:cubicBezTo>
                  <a:cubicBezTo>
                    <a:pt x="286849" y="660175"/>
                    <a:pt x="290382" y="664575"/>
                    <a:pt x="290382" y="667108"/>
                  </a:cubicBezTo>
                  <a:cubicBezTo>
                    <a:pt x="290382" y="669774"/>
                    <a:pt x="288582" y="671108"/>
                    <a:pt x="284982" y="671108"/>
                  </a:cubicBezTo>
                  <a:lnTo>
                    <a:pt x="208387" y="671108"/>
                  </a:lnTo>
                  <a:cubicBezTo>
                    <a:pt x="209187" y="709239"/>
                    <a:pt x="209587" y="734904"/>
                    <a:pt x="209587" y="748103"/>
                  </a:cubicBezTo>
                  <a:cubicBezTo>
                    <a:pt x="209587" y="759302"/>
                    <a:pt x="201254" y="764902"/>
                    <a:pt x="184588" y="764902"/>
                  </a:cubicBezTo>
                  <a:cubicBezTo>
                    <a:pt x="172589" y="764902"/>
                    <a:pt x="166589" y="760236"/>
                    <a:pt x="166589" y="750903"/>
                  </a:cubicBezTo>
                  <a:cubicBezTo>
                    <a:pt x="166589" y="747703"/>
                    <a:pt x="166789" y="737437"/>
                    <a:pt x="167189" y="720105"/>
                  </a:cubicBezTo>
                  <a:cubicBezTo>
                    <a:pt x="167723" y="696773"/>
                    <a:pt x="168056" y="680441"/>
                    <a:pt x="168189" y="671108"/>
                  </a:cubicBezTo>
                  <a:lnTo>
                    <a:pt x="121592" y="671108"/>
                  </a:lnTo>
                  <a:cubicBezTo>
                    <a:pt x="113726" y="671108"/>
                    <a:pt x="103593" y="671908"/>
                    <a:pt x="91194" y="673508"/>
                  </a:cubicBezTo>
                  <a:lnTo>
                    <a:pt x="86794" y="658508"/>
                  </a:lnTo>
                  <a:cubicBezTo>
                    <a:pt x="98394" y="660642"/>
                    <a:pt x="109193" y="661708"/>
                    <a:pt x="119192" y="661708"/>
                  </a:cubicBezTo>
                  <a:lnTo>
                    <a:pt x="168789" y="661708"/>
                  </a:lnTo>
                  <a:cubicBezTo>
                    <a:pt x="170123" y="591446"/>
                    <a:pt x="170789" y="549249"/>
                    <a:pt x="170789" y="535116"/>
                  </a:cubicBezTo>
                  <a:cubicBezTo>
                    <a:pt x="149457" y="571647"/>
                    <a:pt x="122525" y="604512"/>
                    <a:pt x="89994" y="633710"/>
                  </a:cubicBezTo>
                  <a:cubicBezTo>
                    <a:pt x="61996" y="658775"/>
                    <a:pt x="33131" y="677974"/>
                    <a:pt x="3399" y="691306"/>
                  </a:cubicBezTo>
                  <a:cubicBezTo>
                    <a:pt x="3266" y="691440"/>
                    <a:pt x="3066" y="691506"/>
                    <a:pt x="2799" y="691506"/>
                  </a:cubicBezTo>
                  <a:cubicBezTo>
                    <a:pt x="933" y="691506"/>
                    <a:pt x="0" y="690507"/>
                    <a:pt x="0" y="688507"/>
                  </a:cubicBezTo>
                  <a:cubicBezTo>
                    <a:pt x="0" y="687973"/>
                    <a:pt x="200" y="687573"/>
                    <a:pt x="600" y="687307"/>
                  </a:cubicBezTo>
                  <a:cubicBezTo>
                    <a:pt x="33798" y="662242"/>
                    <a:pt x="64396" y="630377"/>
                    <a:pt x="92394" y="591713"/>
                  </a:cubicBezTo>
                  <a:cubicBezTo>
                    <a:pt x="116126" y="558781"/>
                    <a:pt x="135125" y="524783"/>
                    <a:pt x="149390" y="489719"/>
                  </a:cubicBezTo>
                  <a:lnTo>
                    <a:pt x="55196" y="489719"/>
                  </a:lnTo>
                  <a:cubicBezTo>
                    <a:pt x="45730" y="489719"/>
                    <a:pt x="33998" y="490519"/>
                    <a:pt x="19998" y="492119"/>
                  </a:cubicBezTo>
                  <a:lnTo>
                    <a:pt x="15599" y="477120"/>
                  </a:lnTo>
                  <a:cubicBezTo>
                    <a:pt x="29331" y="479253"/>
                    <a:pt x="42264" y="480319"/>
                    <a:pt x="54396" y="480319"/>
                  </a:cubicBezTo>
                  <a:lnTo>
                    <a:pt x="168189" y="480319"/>
                  </a:lnTo>
                  <a:lnTo>
                    <a:pt x="168189" y="445521"/>
                  </a:lnTo>
                  <a:cubicBezTo>
                    <a:pt x="168189" y="421523"/>
                    <a:pt x="167389" y="402524"/>
                    <a:pt x="165789" y="388525"/>
                  </a:cubicBezTo>
                  <a:close/>
                  <a:moveTo>
                    <a:pt x="504198" y="304245"/>
                  </a:moveTo>
                  <a:cubicBezTo>
                    <a:pt x="519602" y="305883"/>
                    <a:pt x="528606" y="307073"/>
                    <a:pt x="531210" y="307817"/>
                  </a:cubicBezTo>
                  <a:cubicBezTo>
                    <a:pt x="533517" y="308487"/>
                    <a:pt x="534671" y="309789"/>
                    <a:pt x="534671" y="311724"/>
                  </a:cubicBezTo>
                  <a:cubicBezTo>
                    <a:pt x="534671" y="313882"/>
                    <a:pt x="532141" y="315854"/>
                    <a:pt x="527080" y="317640"/>
                  </a:cubicBezTo>
                  <a:cubicBezTo>
                    <a:pt x="526857" y="324560"/>
                    <a:pt x="526411" y="330997"/>
                    <a:pt x="525741" y="336950"/>
                  </a:cubicBezTo>
                  <a:lnTo>
                    <a:pt x="556102" y="336616"/>
                  </a:lnTo>
                  <a:cubicBezTo>
                    <a:pt x="562353" y="329769"/>
                    <a:pt x="566408" y="326346"/>
                    <a:pt x="568269" y="326346"/>
                  </a:cubicBezTo>
                  <a:cubicBezTo>
                    <a:pt x="570278" y="326346"/>
                    <a:pt x="574296" y="329100"/>
                    <a:pt x="580324" y="334606"/>
                  </a:cubicBezTo>
                  <a:cubicBezTo>
                    <a:pt x="583970" y="337806"/>
                    <a:pt x="585793" y="340299"/>
                    <a:pt x="585793" y="342085"/>
                  </a:cubicBezTo>
                  <a:cubicBezTo>
                    <a:pt x="585793" y="343945"/>
                    <a:pt x="583598" y="346178"/>
                    <a:pt x="579208" y="348782"/>
                  </a:cubicBezTo>
                  <a:cubicBezTo>
                    <a:pt x="578612" y="367981"/>
                    <a:pt x="578315" y="382455"/>
                    <a:pt x="578315" y="392203"/>
                  </a:cubicBezTo>
                  <a:cubicBezTo>
                    <a:pt x="578315" y="395924"/>
                    <a:pt x="579319" y="398156"/>
                    <a:pt x="581328" y="398900"/>
                  </a:cubicBezTo>
                  <a:cubicBezTo>
                    <a:pt x="583189" y="399495"/>
                    <a:pt x="588100" y="399793"/>
                    <a:pt x="596062" y="399793"/>
                  </a:cubicBezTo>
                  <a:cubicBezTo>
                    <a:pt x="606555" y="399793"/>
                    <a:pt x="613215" y="398268"/>
                    <a:pt x="616043" y="395217"/>
                  </a:cubicBezTo>
                  <a:cubicBezTo>
                    <a:pt x="617233" y="393580"/>
                    <a:pt x="619056" y="389784"/>
                    <a:pt x="621512" y="383831"/>
                  </a:cubicBezTo>
                  <a:cubicBezTo>
                    <a:pt x="623596" y="378548"/>
                    <a:pt x="625270" y="373748"/>
                    <a:pt x="626535" y="369432"/>
                  </a:cubicBezTo>
                  <a:cubicBezTo>
                    <a:pt x="626609" y="368911"/>
                    <a:pt x="626944" y="368651"/>
                    <a:pt x="627539" y="368651"/>
                  </a:cubicBezTo>
                  <a:cubicBezTo>
                    <a:pt x="628358" y="368651"/>
                    <a:pt x="628767" y="368986"/>
                    <a:pt x="628767" y="369655"/>
                  </a:cubicBezTo>
                  <a:cubicBezTo>
                    <a:pt x="628693" y="371367"/>
                    <a:pt x="628507" y="375646"/>
                    <a:pt x="628209" y="382492"/>
                  </a:cubicBezTo>
                  <a:cubicBezTo>
                    <a:pt x="627986" y="386957"/>
                    <a:pt x="627874" y="390045"/>
                    <a:pt x="627874" y="391756"/>
                  </a:cubicBezTo>
                  <a:cubicBezTo>
                    <a:pt x="627874" y="393542"/>
                    <a:pt x="628098" y="394733"/>
                    <a:pt x="628544" y="395328"/>
                  </a:cubicBezTo>
                  <a:cubicBezTo>
                    <a:pt x="628916" y="395849"/>
                    <a:pt x="629772" y="396519"/>
                    <a:pt x="631111" y="397337"/>
                  </a:cubicBezTo>
                  <a:cubicBezTo>
                    <a:pt x="634609" y="399123"/>
                    <a:pt x="636358" y="401319"/>
                    <a:pt x="636358" y="403923"/>
                  </a:cubicBezTo>
                  <a:cubicBezTo>
                    <a:pt x="636358" y="408537"/>
                    <a:pt x="632711" y="412109"/>
                    <a:pt x="625419" y="414639"/>
                  </a:cubicBezTo>
                  <a:cubicBezTo>
                    <a:pt x="618052" y="417094"/>
                    <a:pt x="606741" y="418322"/>
                    <a:pt x="591486" y="418322"/>
                  </a:cubicBezTo>
                  <a:cubicBezTo>
                    <a:pt x="576305" y="418322"/>
                    <a:pt x="566594" y="416685"/>
                    <a:pt x="562353" y="413411"/>
                  </a:cubicBezTo>
                  <a:cubicBezTo>
                    <a:pt x="558632" y="410583"/>
                    <a:pt x="556772" y="404890"/>
                    <a:pt x="556772" y="396333"/>
                  </a:cubicBezTo>
                  <a:cubicBezTo>
                    <a:pt x="556772" y="395068"/>
                    <a:pt x="556995" y="387068"/>
                    <a:pt x="557441" y="372334"/>
                  </a:cubicBezTo>
                  <a:cubicBezTo>
                    <a:pt x="557962" y="358121"/>
                    <a:pt x="558297" y="348001"/>
                    <a:pt x="558446" y="341973"/>
                  </a:cubicBezTo>
                  <a:lnTo>
                    <a:pt x="524848" y="342420"/>
                  </a:lnTo>
                  <a:cubicBezTo>
                    <a:pt x="522020" y="359386"/>
                    <a:pt x="516439" y="373264"/>
                    <a:pt x="508105" y="384055"/>
                  </a:cubicBezTo>
                  <a:cubicBezTo>
                    <a:pt x="494041" y="402509"/>
                    <a:pt x="468963" y="415606"/>
                    <a:pt x="432872" y="423345"/>
                  </a:cubicBezTo>
                  <a:cubicBezTo>
                    <a:pt x="431830" y="423568"/>
                    <a:pt x="431310" y="422861"/>
                    <a:pt x="431310" y="421224"/>
                  </a:cubicBezTo>
                  <a:cubicBezTo>
                    <a:pt x="431310" y="420778"/>
                    <a:pt x="431458" y="420480"/>
                    <a:pt x="431756" y="420331"/>
                  </a:cubicBezTo>
                  <a:cubicBezTo>
                    <a:pt x="460480" y="408574"/>
                    <a:pt x="480534" y="393654"/>
                    <a:pt x="491920" y="375571"/>
                  </a:cubicBezTo>
                  <a:cubicBezTo>
                    <a:pt x="497501" y="366642"/>
                    <a:pt x="501296" y="355740"/>
                    <a:pt x="503305" y="342866"/>
                  </a:cubicBezTo>
                  <a:lnTo>
                    <a:pt x="462898" y="343536"/>
                  </a:lnTo>
                  <a:cubicBezTo>
                    <a:pt x="458136" y="343536"/>
                    <a:pt x="453931" y="343983"/>
                    <a:pt x="450285" y="344876"/>
                  </a:cubicBezTo>
                  <a:lnTo>
                    <a:pt x="448053" y="335723"/>
                  </a:lnTo>
                  <a:cubicBezTo>
                    <a:pt x="452071" y="336988"/>
                    <a:pt x="457689" y="337620"/>
                    <a:pt x="464908" y="337620"/>
                  </a:cubicBezTo>
                  <a:lnTo>
                    <a:pt x="503975" y="337174"/>
                  </a:lnTo>
                  <a:cubicBezTo>
                    <a:pt x="504793" y="329881"/>
                    <a:pt x="505203" y="322626"/>
                    <a:pt x="505203" y="315408"/>
                  </a:cubicBezTo>
                  <a:cubicBezTo>
                    <a:pt x="505203" y="312431"/>
                    <a:pt x="504868" y="308710"/>
                    <a:pt x="504198" y="304245"/>
                  </a:cubicBezTo>
                  <a:close/>
                  <a:moveTo>
                    <a:pt x="164590" y="228986"/>
                  </a:moveTo>
                  <a:cubicBezTo>
                    <a:pt x="197788" y="231919"/>
                    <a:pt x="214387" y="235852"/>
                    <a:pt x="214387" y="240785"/>
                  </a:cubicBezTo>
                  <a:cubicBezTo>
                    <a:pt x="214387" y="244518"/>
                    <a:pt x="210453" y="247918"/>
                    <a:pt x="202587" y="250984"/>
                  </a:cubicBezTo>
                  <a:lnTo>
                    <a:pt x="202587" y="282983"/>
                  </a:lnTo>
                  <a:lnTo>
                    <a:pt x="224786" y="282983"/>
                  </a:lnTo>
                  <a:cubicBezTo>
                    <a:pt x="237585" y="268850"/>
                    <a:pt x="245585" y="261784"/>
                    <a:pt x="248784" y="261784"/>
                  </a:cubicBezTo>
                  <a:cubicBezTo>
                    <a:pt x="251451" y="261784"/>
                    <a:pt x="259384" y="266850"/>
                    <a:pt x="272583" y="276983"/>
                  </a:cubicBezTo>
                  <a:cubicBezTo>
                    <a:pt x="278849" y="281916"/>
                    <a:pt x="281982" y="285716"/>
                    <a:pt x="281982" y="288382"/>
                  </a:cubicBezTo>
                  <a:cubicBezTo>
                    <a:pt x="281982" y="291049"/>
                    <a:pt x="280249" y="292382"/>
                    <a:pt x="276783" y="292382"/>
                  </a:cubicBezTo>
                  <a:lnTo>
                    <a:pt x="202587" y="292382"/>
                  </a:lnTo>
                  <a:lnTo>
                    <a:pt x="202587" y="351378"/>
                  </a:lnTo>
                  <a:lnTo>
                    <a:pt x="285782" y="351378"/>
                  </a:lnTo>
                  <a:cubicBezTo>
                    <a:pt x="302714" y="332846"/>
                    <a:pt x="312781" y="323580"/>
                    <a:pt x="315980" y="323580"/>
                  </a:cubicBezTo>
                  <a:cubicBezTo>
                    <a:pt x="318913" y="323580"/>
                    <a:pt x="328246" y="330113"/>
                    <a:pt x="343979" y="343179"/>
                  </a:cubicBezTo>
                  <a:cubicBezTo>
                    <a:pt x="351845" y="349578"/>
                    <a:pt x="355778" y="354112"/>
                    <a:pt x="355778" y="356778"/>
                  </a:cubicBezTo>
                  <a:cubicBezTo>
                    <a:pt x="355778" y="359445"/>
                    <a:pt x="353978" y="360778"/>
                    <a:pt x="350378" y="360778"/>
                  </a:cubicBezTo>
                  <a:lnTo>
                    <a:pt x="59596" y="360778"/>
                  </a:lnTo>
                  <a:cubicBezTo>
                    <a:pt x="52530" y="360778"/>
                    <a:pt x="43664" y="361578"/>
                    <a:pt x="32998" y="363178"/>
                  </a:cubicBezTo>
                  <a:lnTo>
                    <a:pt x="28598" y="348179"/>
                  </a:lnTo>
                  <a:cubicBezTo>
                    <a:pt x="39131" y="350312"/>
                    <a:pt x="49063" y="351378"/>
                    <a:pt x="58396" y="351378"/>
                  </a:cubicBezTo>
                  <a:lnTo>
                    <a:pt x="166589" y="351378"/>
                  </a:lnTo>
                  <a:lnTo>
                    <a:pt x="166589" y="292382"/>
                  </a:lnTo>
                  <a:lnTo>
                    <a:pt x="125992" y="292382"/>
                  </a:lnTo>
                  <a:cubicBezTo>
                    <a:pt x="117992" y="292382"/>
                    <a:pt x="108060" y="293182"/>
                    <a:pt x="96194" y="294782"/>
                  </a:cubicBezTo>
                  <a:lnTo>
                    <a:pt x="91594" y="279783"/>
                  </a:lnTo>
                  <a:cubicBezTo>
                    <a:pt x="103327" y="281916"/>
                    <a:pt x="114126" y="282983"/>
                    <a:pt x="123992" y="282983"/>
                  </a:cubicBezTo>
                  <a:lnTo>
                    <a:pt x="166589" y="282983"/>
                  </a:lnTo>
                  <a:lnTo>
                    <a:pt x="166589" y="266184"/>
                  </a:lnTo>
                  <a:cubicBezTo>
                    <a:pt x="166589" y="256317"/>
                    <a:pt x="165923" y="243918"/>
                    <a:pt x="164590" y="228986"/>
                  </a:cubicBezTo>
                  <a:close/>
                  <a:moveTo>
                    <a:pt x="519602" y="216846"/>
                  </a:moveTo>
                  <a:cubicBezTo>
                    <a:pt x="540140" y="218706"/>
                    <a:pt x="550409" y="221162"/>
                    <a:pt x="550409" y="224213"/>
                  </a:cubicBezTo>
                  <a:cubicBezTo>
                    <a:pt x="550409" y="225999"/>
                    <a:pt x="547842" y="228120"/>
                    <a:pt x="542707" y="230575"/>
                  </a:cubicBezTo>
                  <a:lnTo>
                    <a:pt x="542707" y="246091"/>
                  </a:lnTo>
                  <a:lnTo>
                    <a:pt x="600081" y="246091"/>
                  </a:lnTo>
                  <a:cubicBezTo>
                    <a:pt x="607224" y="237608"/>
                    <a:pt x="611615" y="233366"/>
                    <a:pt x="613252" y="233366"/>
                  </a:cubicBezTo>
                  <a:cubicBezTo>
                    <a:pt x="614963" y="233366"/>
                    <a:pt x="620470" y="237310"/>
                    <a:pt x="629772" y="245198"/>
                  </a:cubicBezTo>
                  <a:cubicBezTo>
                    <a:pt x="634460" y="249365"/>
                    <a:pt x="636804" y="252193"/>
                    <a:pt x="636804" y="253681"/>
                  </a:cubicBezTo>
                  <a:cubicBezTo>
                    <a:pt x="636804" y="255541"/>
                    <a:pt x="635948" y="256769"/>
                    <a:pt x="634237" y="257365"/>
                  </a:cubicBezTo>
                  <a:cubicBezTo>
                    <a:pt x="632748" y="257885"/>
                    <a:pt x="629884" y="258183"/>
                    <a:pt x="625642" y="258258"/>
                  </a:cubicBezTo>
                  <a:cubicBezTo>
                    <a:pt x="622665" y="258258"/>
                    <a:pt x="620321" y="259039"/>
                    <a:pt x="618610" y="260602"/>
                  </a:cubicBezTo>
                  <a:cubicBezTo>
                    <a:pt x="615856" y="262685"/>
                    <a:pt x="608862" y="266890"/>
                    <a:pt x="597625" y="273215"/>
                  </a:cubicBezTo>
                  <a:cubicBezTo>
                    <a:pt x="597402" y="273289"/>
                    <a:pt x="597179" y="273326"/>
                    <a:pt x="596955" y="273326"/>
                  </a:cubicBezTo>
                  <a:cubicBezTo>
                    <a:pt x="595988" y="273326"/>
                    <a:pt x="595504" y="272954"/>
                    <a:pt x="595504" y="272210"/>
                  </a:cubicBezTo>
                  <a:cubicBezTo>
                    <a:pt x="595504" y="272061"/>
                    <a:pt x="595541" y="271913"/>
                    <a:pt x="595616" y="271764"/>
                  </a:cubicBezTo>
                  <a:cubicBezTo>
                    <a:pt x="598667" y="264322"/>
                    <a:pt x="600676" y="257513"/>
                    <a:pt x="601643" y="251337"/>
                  </a:cubicBezTo>
                  <a:lnTo>
                    <a:pt x="563469" y="251337"/>
                  </a:lnTo>
                  <a:lnTo>
                    <a:pt x="563469" y="282703"/>
                  </a:lnTo>
                  <a:cubicBezTo>
                    <a:pt x="563469" y="286051"/>
                    <a:pt x="564846" y="288172"/>
                    <a:pt x="567599" y="289065"/>
                  </a:cubicBezTo>
                  <a:cubicBezTo>
                    <a:pt x="570055" y="289809"/>
                    <a:pt x="575152" y="290181"/>
                    <a:pt x="582891" y="290181"/>
                  </a:cubicBezTo>
                  <a:cubicBezTo>
                    <a:pt x="594425" y="290181"/>
                    <a:pt x="602350" y="289437"/>
                    <a:pt x="606666" y="287949"/>
                  </a:cubicBezTo>
                  <a:cubicBezTo>
                    <a:pt x="608824" y="287205"/>
                    <a:pt x="610647" y="285456"/>
                    <a:pt x="612136" y="282703"/>
                  </a:cubicBezTo>
                  <a:cubicBezTo>
                    <a:pt x="613401" y="280470"/>
                    <a:pt x="615484" y="275745"/>
                    <a:pt x="618387" y="268527"/>
                  </a:cubicBezTo>
                  <a:cubicBezTo>
                    <a:pt x="618535" y="268006"/>
                    <a:pt x="618870" y="267745"/>
                    <a:pt x="619391" y="267745"/>
                  </a:cubicBezTo>
                  <a:cubicBezTo>
                    <a:pt x="620061" y="267745"/>
                    <a:pt x="620396" y="268080"/>
                    <a:pt x="620396" y="268750"/>
                  </a:cubicBezTo>
                  <a:lnTo>
                    <a:pt x="620396" y="280582"/>
                  </a:lnTo>
                  <a:cubicBezTo>
                    <a:pt x="620396" y="282368"/>
                    <a:pt x="620731" y="283521"/>
                    <a:pt x="621400" y="284042"/>
                  </a:cubicBezTo>
                  <a:cubicBezTo>
                    <a:pt x="622144" y="284712"/>
                    <a:pt x="623856" y="285381"/>
                    <a:pt x="626535" y="286051"/>
                  </a:cubicBezTo>
                  <a:cubicBezTo>
                    <a:pt x="630032" y="287093"/>
                    <a:pt x="631781" y="289400"/>
                    <a:pt x="631781" y="292972"/>
                  </a:cubicBezTo>
                  <a:cubicBezTo>
                    <a:pt x="631781" y="298330"/>
                    <a:pt x="626758" y="302125"/>
                    <a:pt x="616712" y="304357"/>
                  </a:cubicBezTo>
                  <a:cubicBezTo>
                    <a:pt x="608824" y="306069"/>
                    <a:pt x="598295" y="306924"/>
                    <a:pt x="585123" y="306924"/>
                  </a:cubicBezTo>
                  <a:cubicBezTo>
                    <a:pt x="566818" y="306924"/>
                    <a:pt x="555135" y="305510"/>
                    <a:pt x="550074" y="302683"/>
                  </a:cubicBezTo>
                  <a:cubicBezTo>
                    <a:pt x="545610" y="300153"/>
                    <a:pt x="543377" y="295093"/>
                    <a:pt x="543377" y="287502"/>
                  </a:cubicBezTo>
                  <a:lnTo>
                    <a:pt x="543377" y="251337"/>
                  </a:lnTo>
                  <a:lnTo>
                    <a:pt x="520941" y="251337"/>
                  </a:lnTo>
                  <a:cubicBezTo>
                    <a:pt x="518262" y="273215"/>
                    <a:pt x="510151" y="289139"/>
                    <a:pt x="496608" y="299111"/>
                  </a:cubicBezTo>
                  <a:cubicBezTo>
                    <a:pt x="484702" y="307892"/>
                    <a:pt x="466545" y="313770"/>
                    <a:pt x="442137" y="316747"/>
                  </a:cubicBezTo>
                  <a:cubicBezTo>
                    <a:pt x="441169" y="316970"/>
                    <a:pt x="440686" y="316301"/>
                    <a:pt x="440686" y="314738"/>
                  </a:cubicBezTo>
                  <a:cubicBezTo>
                    <a:pt x="440686" y="314217"/>
                    <a:pt x="440872" y="313882"/>
                    <a:pt x="441244" y="313733"/>
                  </a:cubicBezTo>
                  <a:cubicBezTo>
                    <a:pt x="462526" y="306962"/>
                    <a:pt x="477297" y="298664"/>
                    <a:pt x="485557" y="288842"/>
                  </a:cubicBezTo>
                  <a:cubicBezTo>
                    <a:pt x="492850" y="280061"/>
                    <a:pt x="497426" y="267559"/>
                    <a:pt x="499287" y="251337"/>
                  </a:cubicBezTo>
                  <a:lnTo>
                    <a:pt x="464573" y="251337"/>
                  </a:lnTo>
                  <a:cubicBezTo>
                    <a:pt x="464573" y="252676"/>
                    <a:pt x="464535" y="253681"/>
                    <a:pt x="464461" y="254351"/>
                  </a:cubicBezTo>
                  <a:cubicBezTo>
                    <a:pt x="464461" y="262983"/>
                    <a:pt x="462675" y="269829"/>
                    <a:pt x="459103" y="274889"/>
                  </a:cubicBezTo>
                  <a:cubicBezTo>
                    <a:pt x="455829" y="279577"/>
                    <a:pt x="451587" y="281921"/>
                    <a:pt x="446378" y="281921"/>
                  </a:cubicBezTo>
                  <a:cubicBezTo>
                    <a:pt x="442658" y="281921"/>
                    <a:pt x="439681" y="280656"/>
                    <a:pt x="437449" y="278126"/>
                  </a:cubicBezTo>
                  <a:cubicBezTo>
                    <a:pt x="435514" y="275894"/>
                    <a:pt x="434547" y="273140"/>
                    <a:pt x="434547" y="269866"/>
                  </a:cubicBezTo>
                  <a:cubicBezTo>
                    <a:pt x="434547" y="264955"/>
                    <a:pt x="437002" y="261309"/>
                    <a:pt x="441914" y="258927"/>
                  </a:cubicBezTo>
                  <a:cubicBezTo>
                    <a:pt x="447941" y="255876"/>
                    <a:pt x="452220" y="252490"/>
                    <a:pt x="454750" y="248770"/>
                  </a:cubicBezTo>
                  <a:cubicBezTo>
                    <a:pt x="456908" y="245421"/>
                    <a:pt x="458247" y="240993"/>
                    <a:pt x="458768" y="235487"/>
                  </a:cubicBezTo>
                  <a:cubicBezTo>
                    <a:pt x="458768" y="234817"/>
                    <a:pt x="459178" y="234482"/>
                    <a:pt x="459996" y="234482"/>
                  </a:cubicBezTo>
                  <a:cubicBezTo>
                    <a:pt x="460666" y="234482"/>
                    <a:pt x="461112" y="234743"/>
                    <a:pt x="461336" y="235264"/>
                  </a:cubicBezTo>
                  <a:cubicBezTo>
                    <a:pt x="462601" y="239282"/>
                    <a:pt x="463419" y="242891"/>
                    <a:pt x="463791" y="246091"/>
                  </a:cubicBezTo>
                  <a:lnTo>
                    <a:pt x="520941" y="246091"/>
                  </a:lnTo>
                  <a:lnTo>
                    <a:pt x="520941" y="231022"/>
                  </a:lnTo>
                  <a:cubicBezTo>
                    <a:pt x="520941" y="228194"/>
                    <a:pt x="520495" y="223469"/>
                    <a:pt x="519602" y="216846"/>
                  </a:cubicBezTo>
                  <a:close/>
                  <a:moveTo>
                    <a:pt x="133391" y="160990"/>
                  </a:moveTo>
                  <a:lnTo>
                    <a:pt x="133391" y="203987"/>
                  </a:lnTo>
                  <a:lnTo>
                    <a:pt x="239585" y="203987"/>
                  </a:lnTo>
                  <a:lnTo>
                    <a:pt x="239585" y="160990"/>
                  </a:lnTo>
                  <a:close/>
                  <a:moveTo>
                    <a:pt x="133391" y="110593"/>
                  </a:moveTo>
                  <a:lnTo>
                    <a:pt x="133391" y="151591"/>
                  </a:lnTo>
                  <a:lnTo>
                    <a:pt x="239585" y="151591"/>
                  </a:lnTo>
                  <a:lnTo>
                    <a:pt x="239585" y="110593"/>
                  </a:lnTo>
                  <a:close/>
                  <a:moveTo>
                    <a:pt x="551191" y="86435"/>
                  </a:moveTo>
                  <a:cubicBezTo>
                    <a:pt x="562130" y="87849"/>
                    <a:pt x="569348" y="89114"/>
                    <a:pt x="572845" y="90231"/>
                  </a:cubicBezTo>
                  <a:cubicBezTo>
                    <a:pt x="576045" y="91198"/>
                    <a:pt x="577645" y="92351"/>
                    <a:pt x="577645" y="93691"/>
                  </a:cubicBezTo>
                  <a:cubicBezTo>
                    <a:pt x="577645" y="95328"/>
                    <a:pt x="575673" y="97114"/>
                    <a:pt x="571729" y="99049"/>
                  </a:cubicBezTo>
                  <a:lnTo>
                    <a:pt x="571729" y="120033"/>
                  </a:lnTo>
                  <a:lnTo>
                    <a:pt x="604211" y="120033"/>
                  </a:lnTo>
                  <a:cubicBezTo>
                    <a:pt x="612247" y="110285"/>
                    <a:pt x="617196" y="105411"/>
                    <a:pt x="619056" y="105411"/>
                  </a:cubicBezTo>
                  <a:cubicBezTo>
                    <a:pt x="620545" y="105411"/>
                    <a:pt x="625195" y="108760"/>
                    <a:pt x="633009" y="115457"/>
                  </a:cubicBezTo>
                  <a:cubicBezTo>
                    <a:pt x="636953" y="118806"/>
                    <a:pt x="638925" y="121336"/>
                    <a:pt x="638925" y="123047"/>
                  </a:cubicBezTo>
                  <a:cubicBezTo>
                    <a:pt x="638925" y="124535"/>
                    <a:pt x="637920" y="125280"/>
                    <a:pt x="635911" y="125280"/>
                  </a:cubicBezTo>
                  <a:lnTo>
                    <a:pt x="573961" y="125280"/>
                  </a:lnTo>
                  <a:cubicBezTo>
                    <a:pt x="580882" y="137930"/>
                    <a:pt x="589514" y="148162"/>
                    <a:pt x="599857" y="155975"/>
                  </a:cubicBezTo>
                  <a:cubicBezTo>
                    <a:pt x="612880" y="165724"/>
                    <a:pt x="627502" y="171900"/>
                    <a:pt x="643725" y="174505"/>
                  </a:cubicBezTo>
                  <a:cubicBezTo>
                    <a:pt x="644320" y="174579"/>
                    <a:pt x="644618" y="174988"/>
                    <a:pt x="644618" y="175732"/>
                  </a:cubicBezTo>
                  <a:lnTo>
                    <a:pt x="644618" y="175732"/>
                  </a:lnTo>
                  <a:lnTo>
                    <a:pt x="644618" y="175732"/>
                  </a:lnTo>
                  <a:cubicBezTo>
                    <a:pt x="644618" y="176476"/>
                    <a:pt x="644320" y="176960"/>
                    <a:pt x="643725" y="177183"/>
                  </a:cubicBezTo>
                  <a:cubicBezTo>
                    <a:pt x="640227" y="178672"/>
                    <a:pt x="637548" y="180681"/>
                    <a:pt x="635688" y="183211"/>
                  </a:cubicBezTo>
                  <a:cubicBezTo>
                    <a:pt x="634051" y="185443"/>
                    <a:pt x="632562" y="188718"/>
                    <a:pt x="631223" y="193034"/>
                  </a:cubicBezTo>
                  <a:cubicBezTo>
                    <a:pt x="630181" y="196978"/>
                    <a:pt x="628879" y="198950"/>
                    <a:pt x="627316" y="198950"/>
                  </a:cubicBezTo>
                  <a:cubicBezTo>
                    <a:pt x="625009" y="198950"/>
                    <a:pt x="621958" y="197722"/>
                    <a:pt x="618163" y="195266"/>
                  </a:cubicBezTo>
                  <a:cubicBezTo>
                    <a:pt x="607150" y="188122"/>
                    <a:pt x="597551" y="178746"/>
                    <a:pt x="589365" y="167138"/>
                  </a:cubicBezTo>
                  <a:cubicBezTo>
                    <a:pt x="582965" y="157985"/>
                    <a:pt x="576938" y="145632"/>
                    <a:pt x="571282" y="130079"/>
                  </a:cubicBezTo>
                  <a:cubicBezTo>
                    <a:pt x="571431" y="149948"/>
                    <a:pt x="571766" y="168663"/>
                    <a:pt x="572287" y="186225"/>
                  </a:cubicBezTo>
                  <a:cubicBezTo>
                    <a:pt x="572659" y="199322"/>
                    <a:pt x="572845" y="206205"/>
                    <a:pt x="572845" y="206875"/>
                  </a:cubicBezTo>
                  <a:cubicBezTo>
                    <a:pt x="572845" y="212530"/>
                    <a:pt x="568604" y="215358"/>
                    <a:pt x="560120" y="215358"/>
                  </a:cubicBezTo>
                  <a:cubicBezTo>
                    <a:pt x="554167" y="215358"/>
                    <a:pt x="551191" y="212977"/>
                    <a:pt x="551191" y="208214"/>
                  </a:cubicBezTo>
                  <a:cubicBezTo>
                    <a:pt x="551191" y="207247"/>
                    <a:pt x="551414" y="198801"/>
                    <a:pt x="551860" y="182876"/>
                  </a:cubicBezTo>
                  <a:cubicBezTo>
                    <a:pt x="552232" y="168961"/>
                    <a:pt x="552456" y="157092"/>
                    <a:pt x="552530" y="147269"/>
                  </a:cubicBezTo>
                  <a:cubicBezTo>
                    <a:pt x="537498" y="169593"/>
                    <a:pt x="513984" y="186671"/>
                    <a:pt x="481986" y="198503"/>
                  </a:cubicBezTo>
                  <a:cubicBezTo>
                    <a:pt x="481911" y="198577"/>
                    <a:pt x="481800" y="198615"/>
                    <a:pt x="481651" y="198615"/>
                  </a:cubicBezTo>
                  <a:cubicBezTo>
                    <a:pt x="480609" y="198615"/>
                    <a:pt x="480088" y="197982"/>
                    <a:pt x="480088" y="196717"/>
                  </a:cubicBezTo>
                  <a:cubicBezTo>
                    <a:pt x="480088" y="196419"/>
                    <a:pt x="480200" y="196196"/>
                    <a:pt x="480423" y="196047"/>
                  </a:cubicBezTo>
                  <a:cubicBezTo>
                    <a:pt x="505649" y="179007"/>
                    <a:pt x="526485" y="155417"/>
                    <a:pt x="542931" y="125280"/>
                  </a:cubicBezTo>
                  <a:lnTo>
                    <a:pt x="514132" y="125280"/>
                  </a:lnTo>
                  <a:cubicBezTo>
                    <a:pt x="509742" y="125280"/>
                    <a:pt x="504347" y="125726"/>
                    <a:pt x="497947" y="126619"/>
                  </a:cubicBezTo>
                  <a:lnTo>
                    <a:pt x="495380" y="118247"/>
                  </a:lnTo>
                  <a:cubicBezTo>
                    <a:pt x="502301" y="119438"/>
                    <a:pt x="508700" y="120033"/>
                    <a:pt x="514579" y="120033"/>
                  </a:cubicBezTo>
                  <a:lnTo>
                    <a:pt x="551860" y="120033"/>
                  </a:lnTo>
                  <a:lnTo>
                    <a:pt x="551860" y="104072"/>
                  </a:lnTo>
                  <a:cubicBezTo>
                    <a:pt x="551860" y="99830"/>
                    <a:pt x="551637" y="93951"/>
                    <a:pt x="551191" y="86435"/>
                  </a:cubicBezTo>
                  <a:close/>
                  <a:moveTo>
                    <a:pt x="133391" y="60996"/>
                  </a:moveTo>
                  <a:lnTo>
                    <a:pt x="133391" y="101194"/>
                  </a:lnTo>
                  <a:lnTo>
                    <a:pt x="239585" y="101194"/>
                  </a:lnTo>
                  <a:lnTo>
                    <a:pt x="239585" y="60996"/>
                  </a:lnTo>
                  <a:close/>
                  <a:moveTo>
                    <a:pt x="515807" y="10756"/>
                  </a:moveTo>
                  <a:cubicBezTo>
                    <a:pt x="516402" y="10756"/>
                    <a:pt x="516774" y="10980"/>
                    <a:pt x="516923" y="11426"/>
                  </a:cubicBezTo>
                  <a:cubicBezTo>
                    <a:pt x="518188" y="14775"/>
                    <a:pt x="519193" y="18347"/>
                    <a:pt x="519937" y="22142"/>
                  </a:cubicBezTo>
                  <a:lnTo>
                    <a:pt x="608341" y="22142"/>
                  </a:lnTo>
                  <a:cubicBezTo>
                    <a:pt x="614666" y="14998"/>
                    <a:pt x="618610" y="11426"/>
                    <a:pt x="620172" y="11426"/>
                  </a:cubicBezTo>
                  <a:cubicBezTo>
                    <a:pt x="621884" y="11426"/>
                    <a:pt x="626795" y="14998"/>
                    <a:pt x="634906" y="22142"/>
                  </a:cubicBezTo>
                  <a:cubicBezTo>
                    <a:pt x="638850" y="25565"/>
                    <a:pt x="640822" y="28244"/>
                    <a:pt x="640822" y="30178"/>
                  </a:cubicBezTo>
                  <a:lnTo>
                    <a:pt x="640822" y="30178"/>
                  </a:lnTo>
                  <a:lnTo>
                    <a:pt x="640822" y="30178"/>
                  </a:lnTo>
                  <a:cubicBezTo>
                    <a:pt x="640822" y="33006"/>
                    <a:pt x="637920" y="34420"/>
                    <a:pt x="632116" y="34420"/>
                  </a:cubicBezTo>
                  <a:cubicBezTo>
                    <a:pt x="629288" y="34420"/>
                    <a:pt x="626870" y="35201"/>
                    <a:pt x="624861" y="36764"/>
                  </a:cubicBezTo>
                  <a:cubicBezTo>
                    <a:pt x="619726" y="40857"/>
                    <a:pt x="613773" y="44652"/>
                    <a:pt x="607001" y="48149"/>
                  </a:cubicBezTo>
                  <a:cubicBezTo>
                    <a:pt x="606852" y="48224"/>
                    <a:pt x="606704" y="48261"/>
                    <a:pt x="606555" y="48261"/>
                  </a:cubicBezTo>
                  <a:cubicBezTo>
                    <a:pt x="605587" y="48261"/>
                    <a:pt x="605104" y="47777"/>
                    <a:pt x="605104" y="46810"/>
                  </a:cubicBezTo>
                  <a:cubicBezTo>
                    <a:pt x="605104" y="46661"/>
                    <a:pt x="605141" y="46512"/>
                    <a:pt x="605215" y="46363"/>
                  </a:cubicBezTo>
                  <a:cubicBezTo>
                    <a:pt x="608192" y="40038"/>
                    <a:pt x="610461" y="33713"/>
                    <a:pt x="612024" y="27388"/>
                  </a:cubicBezTo>
                  <a:lnTo>
                    <a:pt x="589365" y="27388"/>
                  </a:lnTo>
                  <a:lnTo>
                    <a:pt x="589365" y="64223"/>
                  </a:lnTo>
                  <a:cubicBezTo>
                    <a:pt x="589365" y="66976"/>
                    <a:pt x="590295" y="68651"/>
                    <a:pt x="592156" y="69246"/>
                  </a:cubicBezTo>
                  <a:cubicBezTo>
                    <a:pt x="593867" y="69841"/>
                    <a:pt x="597960" y="70139"/>
                    <a:pt x="604434" y="70139"/>
                  </a:cubicBezTo>
                  <a:cubicBezTo>
                    <a:pt x="611429" y="70139"/>
                    <a:pt x="615856" y="69469"/>
                    <a:pt x="617717" y="68130"/>
                  </a:cubicBezTo>
                  <a:cubicBezTo>
                    <a:pt x="619949" y="66418"/>
                    <a:pt x="623298" y="59684"/>
                    <a:pt x="627763" y="47926"/>
                  </a:cubicBezTo>
                  <a:cubicBezTo>
                    <a:pt x="627986" y="47331"/>
                    <a:pt x="628432" y="47033"/>
                    <a:pt x="629102" y="47033"/>
                  </a:cubicBezTo>
                  <a:cubicBezTo>
                    <a:pt x="629697" y="47033"/>
                    <a:pt x="629995" y="47331"/>
                    <a:pt x="629995" y="47926"/>
                  </a:cubicBezTo>
                  <a:lnTo>
                    <a:pt x="629995" y="63107"/>
                  </a:lnTo>
                  <a:cubicBezTo>
                    <a:pt x="629995" y="65265"/>
                    <a:pt x="630702" y="66492"/>
                    <a:pt x="632116" y="66790"/>
                  </a:cubicBezTo>
                  <a:cubicBezTo>
                    <a:pt x="637623" y="68055"/>
                    <a:pt x="640376" y="70771"/>
                    <a:pt x="640376" y="74938"/>
                  </a:cubicBezTo>
                  <a:cubicBezTo>
                    <a:pt x="640376" y="79255"/>
                    <a:pt x="637325" y="82305"/>
                    <a:pt x="631223" y="84091"/>
                  </a:cubicBezTo>
                  <a:cubicBezTo>
                    <a:pt x="624749" y="85803"/>
                    <a:pt x="615001" y="86659"/>
                    <a:pt x="601978" y="86659"/>
                  </a:cubicBezTo>
                  <a:cubicBezTo>
                    <a:pt x="588658" y="86659"/>
                    <a:pt x="580026" y="85580"/>
                    <a:pt x="576082" y="83422"/>
                  </a:cubicBezTo>
                  <a:cubicBezTo>
                    <a:pt x="572585" y="81487"/>
                    <a:pt x="570389" y="77617"/>
                    <a:pt x="569497" y="71813"/>
                  </a:cubicBezTo>
                  <a:lnTo>
                    <a:pt x="569497" y="71813"/>
                  </a:lnTo>
                  <a:lnTo>
                    <a:pt x="569497" y="27388"/>
                  </a:lnTo>
                  <a:lnTo>
                    <a:pt x="555990" y="27388"/>
                  </a:lnTo>
                  <a:cubicBezTo>
                    <a:pt x="554576" y="48968"/>
                    <a:pt x="548772" y="65004"/>
                    <a:pt x="538577" y="75497"/>
                  </a:cubicBezTo>
                  <a:cubicBezTo>
                    <a:pt x="529648" y="84724"/>
                    <a:pt x="515584" y="91644"/>
                    <a:pt x="496385" y="96258"/>
                  </a:cubicBezTo>
                  <a:cubicBezTo>
                    <a:pt x="495268" y="96481"/>
                    <a:pt x="494710" y="95774"/>
                    <a:pt x="494710" y="94137"/>
                  </a:cubicBezTo>
                  <a:cubicBezTo>
                    <a:pt x="494710" y="93840"/>
                    <a:pt x="494822" y="93616"/>
                    <a:pt x="495045" y="93468"/>
                  </a:cubicBezTo>
                  <a:cubicBezTo>
                    <a:pt x="510226" y="85208"/>
                    <a:pt x="520718" y="75831"/>
                    <a:pt x="526522" y="65339"/>
                  </a:cubicBezTo>
                  <a:cubicBezTo>
                    <a:pt x="531657" y="55963"/>
                    <a:pt x="534559" y="43313"/>
                    <a:pt x="535229" y="27388"/>
                  </a:cubicBezTo>
                  <a:lnTo>
                    <a:pt x="520383" y="27388"/>
                  </a:lnTo>
                  <a:cubicBezTo>
                    <a:pt x="520383" y="28355"/>
                    <a:pt x="520383" y="29099"/>
                    <a:pt x="520383" y="29620"/>
                  </a:cubicBezTo>
                  <a:cubicBezTo>
                    <a:pt x="520383" y="37211"/>
                    <a:pt x="518746" y="43387"/>
                    <a:pt x="515472" y="48149"/>
                  </a:cubicBezTo>
                  <a:cubicBezTo>
                    <a:pt x="512570" y="52465"/>
                    <a:pt x="508849" y="54623"/>
                    <a:pt x="504310" y="54623"/>
                  </a:cubicBezTo>
                  <a:cubicBezTo>
                    <a:pt x="501259" y="54623"/>
                    <a:pt x="498654" y="53396"/>
                    <a:pt x="496496" y="50940"/>
                  </a:cubicBezTo>
                  <a:cubicBezTo>
                    <a:pt x="494710" y="48782"/>
                    <a:pt x="493817" y="46289"/>
                    <a:pt x="493817" y="43461"/>
                  </a:cubicBezTo>
                  <a:cubicBezTo>
                    <a:pt x="493817" y="39592"/>
                    <a:pt x="496422" y="35983"/>
                    <a:pt x="501631" y="32634"/>
                  </a:cubicBezTo>
                  <a:cubicBezTo>
                    <a:pt x="510114" y="27648"/>
                    <a:pt x="514356" y="20728"/>
                    <a:pt x="514356" y="11873"/>
                  </a:cubicBezTo>
                  <a:cubicBezTo>
                    <a:pt x="514356" y="11128"/>
                    <a:pt x="514839" y="10756"/>
                    <a:pt x="515807" y="10756"/>
                  </a:cubicBezTo>
                  <a:close/>
                  <a:moveTo>
                    <a:pt x="455196" y="4617"/>
                  </a:moveTo>
                  <a:cubicBezTo>
                    <a:pt x="468368" y="5957"/>
                    <a:pt x="476702" y="7110"/>
                    <a:pt x="480200" y="8077"/>
                  </a:cubicBezTo>
                  <a:cubicBezTo>
                    <a:pt x="482879" y="8822"/>
                    <a:pt x="484218" y="9863"/>
                    <a:pt x="484218" y="11203"/>
                  </a:cubicBezTo>
                  <a:lnTo>
                    <a:pt x="484218" y="11203"/>
                  </a:lnTo>
                  <a:lnTo>
                    <a:pt x="484218" y="11203"/>
                  </a:lnTo>
                  <a:cubicBezTo>
                    <a:pt x="484218" y="13212"/>
                    <a:pt x="481762" y="15258"/>
                    <a:pt x="476851" y="17342"/>
                  </a:cubicBezTo>
                  <a:lnTo>
                    <a:pt x="476851" y="56521"/>
                  </a:lnTo>
                  <a:cubicBezTo>
                    <a:pt x="481093" y="49824"/>
                    <a:pt x="484292" y="46475"/>
                    <a:pt x="486450" y="46475"/>
                  </a:cubicBezTo>
                  <a:cubicBezTo>
                    <a:pt x="487939" y="46475"/>
                    <a:pt x="491287" y="48968"/>
                    <a:pt x="496496" y="53954"/>
                  </a:cubicBezTo>
                  <a:cubicBezTo>
                    <a:pt x="499101" y="56558"/>
                    <a:pt x="500403" y="58530"/>
                    <a:pt x="500403" y="59870"/>
                  </a:cubicBezTo>
                  <a:cubicBezTo>
                    <a:pt x="500403" y="61432"/>
                    <a:pt x="499398" y="62214"/>
                    <a:pt x="497389" y="62214"/>
                  </a:cubicBezTo>
                  <a:lnTo>
                    <a:pt x="476851" y="62214"/>
                  </a:lnTo>
                  <a:lnTo>
                    <a:pt x="476851" y="109541"/>
                  </a:lnTo>
                  <a:cubicBezTo>
                    <a:pt x="484144" y="107681"/>
                    <a:pt x="491622" y="105560"/>
                    <a:pt x="499287" y="103179"/>
                  </a:cubicBezTo>
                  <a:cubicBezTo>
                    <a:pt x="499361" y="103104"/>
                    <a:pt x="499436" y="103067"/>
                    <a:pt x="499510" y="103067"/>
                  </a:cubicBezTo>
                  <a:cubicBezTo>
                    <a:pt x="500254" y="103067"/>
                    <a:pt x="500626" y="103625"/>
                    <a:pt x="500626" y="104741"/>
                  </a:cubicBezTo>
                  <a:cubicBezTo>
                    <a:pt x="500626" y="105262"/>
                    <a:pt x="500477" y="105634"/>
                    <a:pt x="500180" y="105858"/>
                  </a:cubicBezTo>
                  <a:cubicBezTo>
                    <a:pt x="493557" y="110546"/>
                    <a:pt x="485781" y="115494"/>
                    <a:pt x="476851" y="120703"/>
                  </a:cubicBezTo>
                  <a:lnTo>
                    <a:pt x="476851" y="140572"/>
                  </a:lnTo>
                  <a:lnTo>
                    <a:pt x="477074" y="192029"/>
                  </a:lnTo>
                  <a:cubicBezTo>
                    <a:pt x="477074" y="198950"/>
                    <a:pt x="475623" y="204270"/>
                    <a:pt x="472721" y="207991"/>
                  </a:cubicBezTo>
                  <a:cubicBezTo>
                    <a:pt x="468926" y="212753"/>
                    <a:pt x="462675" y="215135"/>
                    <a:pt x="453969" y="215135"/>
                  </a:cubicBezTo>
                  <a:cubicBezTo>
                    <a:pt x="451513" y="215135"/>
                    <a:pt x="450136" y="213684"/>
                    <a:pt x="449839" y="210781"/>
                  </a:cubicBezTo>
                  <a:cubicBezTo>
                    <a:pt x="449243" y="205721"/>
                    <a:pt x="447569" y="202075"/>
                    <a:pt x="444816" y="199842"/>
                  </a:cubicBezTo>
                  <a:cubicBezTo>
                    <a:pt x="442360" y="197833"/>
                    <a:pt x="437709" y="195787"/>
                    <a:pt x="430863" y="193703"/>
                  </a:cubicBezTo>
                  <a:cubicBezTo>
                    <a:pt x="430268" y="193555"/>
                    <a:pt x="429970" y="192996"/>
                    <a:pt x="429970" y="192029"/>
                  </a:cubicBezTo>
                  <a:cubicBezTo>
                    <a:pt x="429970" y="191136"/>
                    <a:pt x="430268" y="190690"/>
                    <a:pt x="430863" y="190690"/>
                  </a:cubicBezTo>
                  <a:cubicBezTo>
                    <a:pt x="438453" y="191285"/>
                    <a:pt x="445709" y="191583"/>
                    <a:pt x="452629" y="191583"/>
                  </a:cubicBezTo>
                  <a:cubicBezTo>
                    <a:pt x="454341" y="191583"/>
                    <a:pt x="455383" y="191359"/>
                    <a:pt x="455755" y="190913"/>
                  </a:cubicBezTo>
                  <a:cubicBezTo>
                    <a:pt x="456127" y="190466"/>
                    <a:pt x="456313" y="189536"/>
                    <a:pt x="456313" y="188122"/>
                  </a:cubicBezTo>
                  <a:lnTo>
                    <a:pt x="456313" y="131196"/>
                  </a:lnTo>
                  <a:cubicBezTo>
                    <a:pt x="451104" y="133651"/>
                    <a:pt x="447123" y="135400"/>
                    <a:pt x="444369" y="136442"/>
                  </a:cubicBezTo>
                  <a:cubicBezTo>
                    <a:pt x="443774" y="141948"/>
                    <a:pt x="442248" y="144702"/>
                    <a:pt x="439793" y="144702"/>
                  </a:cubicBezTo>
                  <a:cubicBezTo>
                    <a:pt x="438305" y="144702"/>
                    <a:pt x="436853" y="143065"/>
                    <a:pt x="435440" y="139790"/>
                  </a:cubicBezTo>
                  <a:cubicBezTo>
                    <a:pt x="434026" y="136442"/>
                    <a:pt x="431607" y="129261"/>
                    <a:pt x="428184" y="118247"/>
                  </a:cubicBezTo>
                  <a:cubicBezTo>
                    <a:pt x="431533" y="118247"/>
                    <a:pt x="437188" y="117541"/>
                    <a:pt x="445151" y="116127"/>
                  </a:cubicBezTo>
                  <a:cubicBezTo>
                    <a:pt x="449988" y="115234"/>
                    <a:pt x="453708" y="114564"/>
                    <a:pt x="456313" y="114117"/>
                  </a:cubicBezTo>
                  <a:lnTo>
                    <a:pt x="456313" y="62214"/>
                  </a:lnTo>
                  <a:lnTo>
                    <a:pt x="444593" y="62214"/>
                  </a:lnTo>
                  <a:cubicBezTo>
                    <a:pt x="441467" y="62214"/>
                    <a:pt x="437523" y="62660"/>
                    <a:pt x="432761" y="63553"/>
                  </a:cubicBezTo>
                  <a:lnTo>
                    <a:pt x="430193" y="55070"/>
                  </a:lnTo>
                  <a:cubicBezTo>
                    <a:pt x="435328" y="56335"/>
                    <a:pt x="440053" y="56968"/>
                    <a:pt x="444369" y="56968"/>
                  </a:cubicBezTo>
                  <a:lnTo>
                    <a:pt x="456313" y="56968"/>
                  </a:lnTo>
                  <a:lnTo>
                    <a:pt x="456313" y="31518"/>
                  </a:lnTo>
                  <a:cubicBezTo>
                    <a:pt x="456313" y="20430"/>
                    <a:pt x="455941" y="11463"/>
                    <a:pt x="455196" y="4617"/>
                  </a:cubicBezTo>
                  <a:lnTo>
                    <a:pt x="455196" y="4617"/>
                  </a:lnTo>
                  <a:close/>
                  <a:moveTo>
                    <a:pt x="94594" y="0"/>
                  </a:moveTo>
                  <a:cubicBezTo>
                    <a:pt x="129258" y="3066"/>
                    <a:pt x="146591" y="7199"/>
                    <a:pt x="146591" y="12399"/>
                  </a:cubicBezTo>
                  <a:cubicBezTo>
                    <a:pt x="146591" y="15599"/>
                    <a:pt x="142191" y="19265"/>
                    <a:pt x="133391" y="23398"/>
                  </a:cubicBezTo>
                  <a:lnTo>
                    <a:pt x="133391" y="51597"/>
                  </a:lnTo>
                  <a:lnTo>
                    <a:pt x="239585" y="51597"/>
                  </a:lnTo>
                  <a:lnTo>
                    <a:pt x="239585" y="39797"/>
                  </a:lnTo>
                  <a:cubicBezTo>
                    <a:pt x="239585" y="30198"/>
                    <a:pt x="239052" y="16932"/>
                    <a:pt x="237985" y="0"/>
                  </a:cubicBezTo>
                  <a:cubicBezTo>
                    <a:pt x="271983" y="2933"/>
                    <a:pt x="288982" y="7066"/>
                    <a:pt x="288982" y="12399"/>
                  </a:cubicBezTo>
                  <a:cubicBezTo>
                    <a:pt x="288982" y="15466"/>
                    <a:pt x="284916" y="19265"/>
                    <a:pt x="276783" y="23798"/>
                  </a:cubicBezTo>
                  <a:lnTo>
                    <a:pt x="276783" y="51597"/>
                  </a:lnTo>
                  <a:lnTo>
                    <a:pt x="304581" y="51597"/>
                  </a:lnTo>
                  <a:cubicBezTo>
                    <a:pt x="319513" y="35731"/>
                    <a:pt x="328513" y="27798"/>
                    <a:pt x="331579" y="27798"/>
                  </a:cubicBezTo>
                  <a:cubicBezTo>
                    <a:pt x="334512" y="27798"/>
                    <a:pt x="342579" y="33398"/>
                    <a:pt x="355778" y="44597"/>
                  </a:cubicBezTo>
                  <a:cubicBezTo>
                    <a:pt x="362577" y="50197"/>
                    <a:pt x="365977" y="54330"/>
                    <a:pt x="365977" y="56996"/>
                  </a:cubicBezTo>
                  <a:cubicBezTo>
                    <a:pt x="365977" y="59663"/>
                    <a:pt x="364244" y="60996"/>
                    <a:pt x="360778" y="60996"/>
                  </a:cubicBezTo>
                  <a:lnTo>
                    <a:pt x="276783" y="60996"/>
                  </a:lnTo>
                  <a:lnTo>
                    <a:pt x="276783" y="203987"/>
                  </a:lnTo>
                  <a:lnTo>
                    <a:pt x="309581" y="203987"/>
                  </a:lnTo>
                  <a:cubicBezTo>
                    <a:pt x="325980" y="185455"/>
                    <a:pt x="335779" y="176189"/>
                    <a:pt x="338979" y="176189"/>
                  </a:cubicBezTo>
                  <a:cubicBezTo>
                    <a:pt x="341912" y="176189"/>
                    <a:pt x="351245" y="182722"/>
                    <a:pt x="366977" y="195788"/>
                  </a:cubicBezTo>
                  <a:cubicBezTo>
                    <a:pt x="374843" y="202187"/>
                    <a:pt x="378776" y="206720"/>
                    <a:pt x="378776" y="209387"/>
                  </a:cubicBezTo>
                  <a:cubicBezTo>
                    <a:pt x="378776" y="212054"/>
                    <a:pt x="376977" y="213387"/>
                    <a:pt x="373377" y="213387"/>
                  </a:cubicBezTo>
                  <a:lnTo>
                    <a:pt x="248584" y="213387"/>
                  </a:lnTo>
                  <a:cubicBezTo>
                    <a:pt x="266050" y="230452"/>
                    <a:pt x="286249" y="244118"/>
                    <a:pt x="309181" y="254384"/>
                  </a:cubicBezTo>
                  <a:cubicBezTo>
                    <a:pt x="330913" y="264117"/>
                    <a:pt x="357778" y="271050"/>
                    <a:pt x="389776" y="275183"/>
                  </a:cubicBezTo>
                  <a:cubicBezTo>
                    <a:pt x="390842" y="275450"/>
                    <a:pt x="391376" y="276383"/>
                    <a:pt x="391376" y="277983"/>
                  </a:cubicBezTo>
                  <a:cubicBezTo>
                    <a:pt x="391376" y="279583"/>
                    <a:pt x="390842" y="280583"/>
                    <a:pt x="389776" y="280983"/>
                  </a:cubicBezTo>
                  <a:cubicBezTo>
                    <a:pt x="382976" y="283649"/>
                    <a:pt x="378310" y="286582"/>
                    <a:pt x="375777" y="289782"/>
                  </a:cubicBezTo>
                  <a:cubicBezTo>
                    <a:pt x="373243" y="292849"/>
                    <a:pt x="370577" y="298382"/>
                    <a:pt x="367777" y="306381"/>
                  </a:cubicBezTo>
                  <a:cubicBezTo>
                    <a:pt x="365511" y="312647"/>
                    <a:pt x="363177" y="315781"/>
                    <a:pt x="360778" y="315781"/>
                  </a:cubicBezTo>
                  <a:cubicBezTo>
                    <a:pt x="358911" y="315781"/>
                    <a:pt x="354978" y="314247"/>
                    <a:pt x="348978" y="311181"/>
                  </a:cubicBezTo>
                  <a:cubicBezTo>
                    <a:pt x="327380" y="300515"/>
                    <a:pt x="309447" y="289515"/>
                    <a:pt x="295182" y="278183"/>
                  </a:cubicBezTo>
                  <a:cubicBezTo>
                    <a:pt x="277049" y="264184"/>
                    <a:pt x="258117" y="242585"/>
                    <a:pt x="238385" y="213387"/>
                  </a:cubicBezTo>
                  <a:lnTo>
                    <a:pt x="150190" y="213387"/>
                  </a:lnTo>
                  <a:cubicBezTo>
                    <a:pt x="122192" y="263250"/>
                    <a:pt x="73795" y="298182"/>
                    <a:pt x="4999" y="318180"/>
                  </a:cubicBezTo>
                  <a:cubicBezTo>
                    <a:pt x="4199" y="318314"/>
                    <a:pt x="3399" y="317847"/>
                    <a:pt x="2599" y="316780"/>
                  </a:cubicBezTo>
                  <a:cubicBezTo>
                    <a:pt x="1933" y="315847"/>
                    <a:pt x="1600" y="315047"/>
                    <a:pt x="1600" y="314381"/>
                  </a:cubicBezTo>
                  <a:cubicBezTo>
                    <a:pt x="1600" y="313847"/>
                    <a:pt x="1799" y="313447"/>
                    <a:pt x="2199" y="313181"/>
                  </a:cubicBezTo>
                  <a:cubicBezTo>
                    <a:pt x="27265" y="300248"/>
                    <a:pt x="49130" y="284249"/>
                    <a:pt x="67795" y="265184"/>
                  </a:cubicBezTo>
                  <a:cubicBezTo>
                    <a:pt x="83661" y="248785"/>
                    <a:pt x="95860" y="231519"/>
                    <a:pt x="104393" y="213387"/>
                  </a:cubicBezTo>
                  <a:lnTo>
                    <a:pt x="43797" y="213387"/>
                  </a:lnTo>
                  <a:cubicBezTo>
                    <a:pt x="35797" y="213387"/>
                    <a:pt x="26065" y="214187"/>
                    <a:pt x="14599" y="215787"/>
                  </a:cubicBezTo>
                  <a:lnTo>
                    <a:pt x="10199" y="200788"/>
                  </a:lnTo>
                  <a:cubicBezTo>
                    <a:pt x="21532" y="202921"/>
                    <a:pt x="32064" y="203987"/>
                    <a:pt x="41797" y="203987"/>
                  </a:cubicBezTo>
                  <a:lnTo>
                    <a:pt x="96194" y="203987"/>
                  </a:lnTo>
                  <a:lnTo>
                    <a:pt x="96194" y="60996"/>
                  </a:lnTo>
                  <a:lnTo>
                    <a:pt x="56396" y="60996"/>
                  </a:lnTo>
                  <a:cubicBezTo>
                    <a:pt x="48663" y="60996"/>
                    <a:pt x="38864" y="61796"/>
                    <a:pt x="26998" y="63396"/>
                  </a:cubicBezTo>
                  <a:lnTo>
                    <a:pt x="22398" y="48397"/>
                  </a:lnTo>
                  <a:cubicBezTo>
                    <a:pt x="34131" y="50530"/>
                    <a:pt x="45063" y="51597"/>
                    <a:pt x="55196" y="51597"/>
                  </a:cubicBezTo>
                  <a:lnTo>
                    <a:pt x="96194" y="51597"/>
                  </a:lnTo>
                  <a:lnTo>
                    <a:pt x="96194" y="40197"/>
                  </a:lnTo>
                  <a:cubicBezTo>
                    <a:pt x="96194" y="24332"/>
                    <a:pt x="95660" y="10932"/>
                    <a:pt x="9459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kumimoji="1" lang="ja-JP" altLang="en-US" sz="3200" spc="-150" dirty="0">
                <a:solidFill>
                  <a:schemeClr val="bg1"/>
                </a:solidFill>
                <a:latin typeface="游明朝 Demibold" panose="02020600000000000000" pitchFamily="18" charset="-128"/>
                <a:ea typeface="游明朝 Demibold" panose="02020600000000000000" pitchFamily="18" charset="-128"/>
              </a:endParaRPr>
            </a:p>
          </p:txBody>
        </p:sp>
      </p:grpSp>
      <p:sp>
        <p:nvSpPr>
          <p:cNvPr id="7" name="テキスト ボックス 6">
            <a:extLst>
              <a:ext uri="{FF2B5EF4-FFF2-40B4-BE49-F238E27FC236}">
                <a16:creationId xmlns:a16="http://schemas.microsoft.com/office/drawing/2014/main" id="{FE6D0260-4290-5E7F-F918-5887F27A5432}"/>
              </a:ext>
            </a:extLst>
          </p:cNvPr>
          <p:cNvSpPr txBox="1"/>
          <p:nvPr/>
        </p:nvSpPr>
        <p:spPr>
          <a:xfrm>
            <a:off x="6338606" y="2240469"/>
            <a:ext cx="5446994" cy="1754326"/>
          </a:xfrm>
          <a:prstGeom prst="rect">
            <a:avLst/>
          </a:prstGeom>
          <a:noFill/>
        </p:spPr>
        <p:txBody>
          <a:bodyPr wrap="square">
            <a:spAutoFit/>
          </a:bodyPr>
          <a:lstStyle/>
          <a:p>
            <a:pPr>
              <a:spcAft>
                <a:spcPts val="1200"/>
              </a:spcAft>
            </a:pPr>
            <a:r>
              <a:rPr lang="ja-JP" altLang="en-US" sz="3600" b="1" dirty="0">
                <a:latin typeface="BIZ UDPゴシック" panose="020B0400000000000000" pitchFamily="50" charset="-128"/>
                <a:ea typeface="BIZ UDPゴシック" panose="020B0400000000000000" pitchFamily="50" charset="-128"/>
              </a:rPr>
              <a:t>先人の知恵</a:t>
            </a:r>
            <a:r>
              <a:rPr lang="ja-JP" altLang="en-US" sz="3200" b="1" dirty="0">
                <a:latin typeface="BIZ UDPゴシック" panose="020B0400000000000000" pitchFamily="50" charset="-128"/>
                <a:ea typeface="BIZ UDPゴシック" panose="020B0400000000000000" pitchFamily="50" charset="-128"/>
              </a:rPr>
              <a:t>や</a:t>
            </a:r>
            <a:br>
              <a:rPr lang="en-US" altLang="ja-JP" sz="3600" b="1" dirty="0">
                <a:latin typeface="BIZ UDPゴシック" panose="020B0400000000000000" pitchFamily="50" charset="-128"/>
                <a:ea typeface="BIZ UDPゴシック" panose="020B0400000000000000" pitchFamily="50" charset="-128"/>
              </a:rPr>
            </a:br>
            <a:r>
              <a:rPr lang="ja-JP" altLang="en-US" sz="3600" b="1" dirty="0">
                <a:latin typeface="BIZ UDPゴシック" panose="020B0400000000000000" pitchFamily="50" charset="-128"/>
                <a:ea typeface="BIZ UDPゴシック" panose="020B0400000000000000" pitchFamily="50" charset="-128"/>
              </a:rPr>
              <a:t>現場の声</a:t>
            </a:r>
            <a:r>
              <a:rPr lang="ja-JP" altLang="en-US" sz="3200" b="1" dirty="0">
                <a:latin typeface="BIZ UDPゴシック" panose="020B0400000000000000" pitchFamily="50" charset="-128"/>
                <a:ea typeface="BIZ UDPゴシック" panose="020B0400000000000000" pitchFamily="50" charset="-128"/>
              </a:rPr>
              <a:t>を</a:t>
            </a:r>
            <a:br>
              <a:rPr lang="en-US" altLang="ja-JP" sz="3600" b="1" dirty="0">
                <a:latin typeface="BIZ UDPゴシック" panose="020B0400000000000000" pitchFamily="50" charset="-128"/>
                <a:ea typeface="BIZ UDPゴシック" panose="020B0400000000000000" pitchFamily="50" charset="-128"/>
              </a:rPr>
            </a:br>
            <a:r>
              <a:rPr lang="ja-JP" altLang="en-US" sz="3600" b="1" dirty="0">
                <a:latin typeface="BIZ UDPゴシック" panose="020B0400000000000000" pitchFamily="50" charset="-128"/>
                <a:ea typeface="BIZ UDPゴシック" panose="020B0400000000000000" pitchFamily="50" charset="-128"/>
              </a:rPr>
              <a:t>集めにいこう</a:t>
            </a:r>
            <a:endParaRPr lang="en-US" altLang="ja-JP" sz="3600" b="1"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6024C92B-CD23-73C9-156A-76743483BAE9}"/>
              </a:ext>
            </a:extLst>
          </p:cNvPr>
          <p:cNvSpPr txBox="1"/>
          <p:nvPr/>
        </p:nvSpPr>
        <p:spPr>
          <a:xfrm>
            <a:off x="6338606" y="4692468"/>
            <a:ext cx="4940808" cy="1077218"/>
          </a:xfrm>
          <a:prstGeom prst="rect">
            <a:avLst/>
          </a:prstGeom>
          <a:noFill/>
        </p:spPr>
        <p:txBody>
          <a:bodyPr wrap="square">
            <a:spAutoFit/>
          </a:bodyPr>
          <a:lstStyle/>
          <a:p>
            <a:pPr>
              <a:spcAft>
                <a:spcPts val="1200"/>
              </a:spcAft>
            </a:pP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調べ方は、</a:t>
            </a:r>
            <a:b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ひとつじゃない！</a:t>
            </a:r>
            <a:endPar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12" name="二等辺三角形 11">
            <a:extLst>
              <a:ext uri="{FF2B5EF4-FFF2-40B4-BE49-F238E27FC236}">
                <a16:creationId xmlns:a16="http://schemas.microsoft.com/office/drawing/2014/main" id="{2B81542C-19D6-0D65-7318-7A1F59174DA6}"/>
              </a:ext>
            </a:extLst>
          </p:cNvPr>
          <p:cNvSpPr/>
          <p:nvPr/>
        </p:nvSpPr>
        <p:spPr>
          <a:xfrm rot="10800000">
            <a:off x="7794495" y="4313172"/>
            <a:ext cx="952500" cy="242152"/>
          </a:xfrm>
          <a:prstGeom prst="triangl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68EA5C76-4196-A423-C23A-C8DD30F592D6}"/>
              </a:ext>
            </a:extLst>
          </p:cNvPr>
          <p:cNvSpPr txBox="1"/>
          <p:nvPr/>
        </p:nvSpPr>
        <p:spPr>
          <a:xfrm>
            <a:off x="1601213" y="2010355"/>
            <a:ext cx="3404050" cy="707886"/>
          </a:xfrm>
          <a:prstGeom prst="rect">
            <a:avLst/>
          </a:prstGeom>
          <a:solidFill>
            <a:schemeClr val="bg1"/>
          </a:solidFill>
          <a:ln w="28575">
            <a:solidFill>
              <a:schemeClr val="tx1"/>
            </a:solidFill>
          </a:ln>
        </p:spPr>
        <p:txBody>
          <a:bodyPr wrap="square">
            <a:spAutoFit/>
          </a:bodyPr>
          <a:lstStyle/>
          <a:p>
            <a:pPr algn="ctr">
              <a:spcAft>
                <a:spcPts val="1200"/>
              </a:spcAft>
            </a:pPr>
            <a:r>
              <a:rPr lang="ja-JP" altLang="en-US" sz="4000" b="1" spc="-150" dirty="0">
                <a:solidFill>
                  <a:schemeClr val="bg1">
                    <a:lumMod val="50000"/>
                  </a:schemeClr>
                </a:solidFill>
                <a:latin typeface="BIZ UDPゴシック" panose="020B0400000000000000" pitchFamily="50" charset="-128"/>
                <a:ea typeface="BIZ UDPゴシック" panose="020B0400000000000000" pitchFamily="50" charset="-128"/>
              </a:rPr>
              <a:t>情報の収集</a:t>
            </a:r>
            <a:endParaRPr lang="en-US" altLang="ja-JP" sz="4000" b="1" spc="-15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7" name="テキスト ボックス 16">
            <a:extLst>
              <a:ext uri="{FF2B5EF4-FFF2-40B4-BE49-F238E27FC236}">
                <a16:creationId xmlns:a16="http://schemas.microsoft.com/office/drawing/2014/main" id="{0534F8CE-D597-191F-0C05-7E160DBC734D}"/>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②情報の収集</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5988D371-6432-C4D3-64F9-D72BA45451B6}"/>
              </a:ext>
            </a:extLst>
          </p:cNvPr>
          <p:cNvSpPr>
            <a:spLocks noGrp="1"/>
          </p:cNvSpPr>
          <p:nvPr>
            <p:ph type="sldNum" sz="quarter" idx="12"/>
          </p:nvPr>
        </p:nvSpPr>
        <p:spPr/>
        <p:txBody>
          <a:bodyPr/>
          <a:lstStyle/>
          <a:p>
            <a:fld id="{3176661F-01C8-4BE2-A570-1B80402A4D96}" type="slidenum">
              <a:rPr kumimoji="1" lang="ja-JP" altLang="en-US" smtClean="0"/>
              <a:t>12</a:t>
            </a:fld>
            <a:endParaRPr kumimoji="1" lang="ja-JP" altLang="en-US"/>
          </a:p>
        </p:txBody>
      </p:sp>
    </p:spTree>
    <p:extLst>
      <p:ext uri="{BB962C8B-B14F-4D97-AF65-F5344CB8AC3E}">
        <p14:creationId xmlns:p14="http://schemas.microsoft.com/office/powerpoint/2010/main" val="3619787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1EDD1-C0A9-6903-E3AE-CE639B3E133B}"/>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14DA0EE8-6672-70B7-045F-D0B6914CF786}"/>
              </a:ext>
            </a:extLst>
          </p:cNvPr>
          <p:cNvGrpSpPr/>
          <p:nvPr/>
        </p:nvGrpSpPr>
        <p:grpSpPr>
          <a:xfrm rot="1867361">
            <a:off x="3889039" y="3966102"/>
            <a:ext cx="1771507" cy="1771507"/>
            <a:chOff x="6115906" y="2786138"/>
            <a:chExt cx="1771507" cy="1771507"/>
          </a:xfrm>
        </p:grpSpPr>
        <p:grpSp>
          <p:nvGrpSpPr>
            <p:cNvPr id="20" name="グループ化 19">
              <a:extLst>
                <a:ext uri="{FF2B5EF4-FFF2-40B4-BE49-F238E27FC236}">
                  <a16:creationId xmlns:a16="http://schemas.microsoft.com/office/drawing/2014/main" id="{81F8EC65-D482-B933-76EB-B1D8536EC129}"/>
                </a:ext>
              </a:extLst>
            </p:cNvPr>
            <p:cNvGrpSpPr/>
            <p:nvPr/>
          </p:nvGrpSpPr>
          <p:grpSpPr>
            <a:xfrm rot="20739991">
              <a:off x="6115906" y="2786138"/>
              <a:ext cx="1771507" cy="1771507"/>
              <a:chOff x="5668753" y="-277197"/>
              <a:chExt cx="1771507" cy="1771507"/>
            </a:xfrm>
          </p:grpSpPr>
          <p:sp>
            <p:nvSpPr>
              <p:cNvPr id="23" name="楕円 22">
                <a:extLst>
                  <a:ext uri="{FF2B5EF4-FFF2-40B4-BE49-F238E27FC236}">
                    <a16:creationId xmlns:a16="http://schemas.microsoft.com/office/drawing/2014/main" id="{2F6596AE-1FC9-A0C0-9FE4-979D170E81E2}"/>
                  </a:ext>
                </a:extLst>
              </p:cNvPr>
              <p:cNvSpPr/>
              <p:nvPr/>
            </p:nvSpPr>
            <p:spPr>
              <a:xfrm>
                <a:off x="5668753" y="-277197"/>
                <a:ext cx="1771507" cy="1771507"/>
              </a:xfrm>
              <a:prstGeom prst="ellipse">
                <a:avLst/>
              </a:prstGeom>
              <a:solidFill>
                <a:schemeClr val="tx2">
                  <a:lumMod val="50000"/>
                  <a:lumOff val="50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 name="テキスト ボックス 23">
                <a:extLst>
                  <a:ext uri="{FF2B5EF4-FFF2-40B4-BE49-F238E27FC236}">
                    <a16:creationId xmlns:a16="http://schemas.microsoft.com/office/drawing/2014/main" id="{FDAF8ADA-D3B5-B382-BF17-1309F5D7C75E}"/>
                  </a:ext>
                </a:extLst>
              </p:cNvPr>
              <p:cNvSpPr txBox="1"/>
              <p:nvPr/>
            </p:nvSpPr>
            <p:spPr>
              <a:xfrm>
                <a:off x="5936694" y="343027"/>
                <a:ext cx="1324822" cy="875938"/>
              </a:xfrm>
              <a:custGeom>
                <a:avLst/>
                <a:gdLst/>
                <a:ahLst/>
                <a:cxnLst/>
                <a:rect l="l" t="t" r="r" b="b"/>
                <a:pathLst>
                  <a:path w="1324822" h="875938">
                    <a:moveTo>
                      <a:pt x="833545" y="545009"/>
                    </a:moveTo>
                    <a:lnTo>
                      <a:pt x="833545" y="638855"/>
                    </a:lnTo>
                    <a:lnTo>
                      <a:pt x="873882" y="638855"/>
                    </a:lnTo>
                    <a:cubicBezTo>
                      <a:pt x="882846" y="638855"/>
                      <a:pt x="891443" y="638077"/>
                      <a:pt x="899676" y="636522"/>
                    </a:cubicBezTo>
                    <a:cubicBezTo>
                      <a:pt x="907908" y="634967"/>
                      <a:pt x="915316" y="632315"/>
                      <a:pt x="921902" y="628564"/>
                    </a:cubicBezTo>
                    <a:cubicBezTo>
                      <a:pt x="928488" y="624814"/>
                      <a:pt x="933656" y="619875"/>
                      <a:pt x="937406" y="613747"/>
                    </a:cubicBezTo>
                    <a:cubicBezTo>
                      <a:pt x="941156" y="607618"/>
                      <a:pt x="943031" y="599889"/>
                      <a:pt x="943031" y="590560"/>
                    </a:cubicBezTo>
                    <a:cubicBezTo>
                      <a:pt x="943031" y="581047"/>
                      <a:pt x="941156" y="573318"/>
                      <a:pt x="937406" y="567373"/>
                    </a:cubicBezTo>
                    <a:cubicBezTo>
                      <a:pt x="933656" y="561427"/>
                      <a:pt x="928579" y="556763"/>
                      <a:pt x="922176" y="553378"/>
                    </a:cubicBezTo>
                    <a:cubicBezTo>
                      <a:pt x="915774" y="549994"/>
                      <a:pt x="908548" y="547753"/>
                      <a:pt x="900499" y="546655"/>
                    </a:cubicBezTo>
                    <a:cubicBezTo>
                      <a:pt x="892450" y="545558"/>
                      <a:pt x="884126" y="545009"/>
                      <a:pt x="875528" y="545009"/>
                    </a:cubicBezTo>
                    <a:close/>
                    <a:moveTo>
                      <a:pt x="737504" y="467353"/>
                    </a:moveTo>
                    <a:lnTo>
                      <a:pt x="883486" y="467353"/>
                    </a:lnTo>
                    <a:cubicBezTo>
                      <a:pt x="905255" y="467353"/>
                      <a:pt x="925607" y="469503"/>
                      <a:pt x="944540" y="473802"/>
                    </a:cubicBezTo>
                    <a:cubicBezTo>
                      <a:pt x="963474" y="478101"/>
                      <a:pt x="979938" y="485052"/>
                      <a:pt x="993933" y="494656"/>
                    </a:cubicBezTo>
                    <a:cubicBezTo>
                      <a:pt x="1007927" y="504260"/>
                      <a:pt x="1018949" y="516837"/>
                      <a:pt x="1026998" y="532387"/>
                    </a:cubicBezTo>
                    <a:cubicBezTo>
                      <a:pt x="1035047" y="547936"/>
                      <a:pt x="1039072" y="567053"/>
                      <a:pt x="1039072" y="589737"/>
                    </a:cubicBezTo>
                    <a:cubicBezTo>
                      <a:pt x="1039072" y="612969"/>
                      <a:pt x="1034773" y="632589"/>
                      <a:pt x="1026175" y="648596"/>
                    </a:cubicBezTo>
                    <a:cubicBezTo>
                      <a:pt x="1017577" y="664603"/>
                      <a:pt x="1005960" y="677454"/>
                      <a:pt x="991326" y="687149"/>
                    </a:cubicBezTo>
                    <a:cubicBezTo>
                      <a:pt x="976691" y="696845"/>
                      <a:pt x="959815" y="703933"/>
                      <a:pt x="940699" y="708415"/>
                    </a:cubicBezTo>
                    <a:cubicBezTo>
                      <a:pt x="921582" y="712897"/>
                      <a:pt x="901779" y="715138"/>
                      <a:pt x="881291" y="715138"/>
                    </a:cubicBezTo>
                    <a:lnTo>
                      <a:pt x="833545" y="715138"/>
                    </a:lnTo>
                    <a:lnTo>
                      <a:pt x="833545" y="865236"/>
                    </a:lnTo>
                    <a:lnTo>
                      <a:pt x="737504" y="865236"/>
                    </a:lnTo>
                    <a:close/>
                    <a:moveTo>
                      <a:pt x="314288" y="467353"/>
                    </a:moveTo>
                    <a:lnTo>
                      <a:pt x="409780" y="467353"/>
                    </a:lnTo>
                    <a:lnTo>
                      <a:pt x="409780" y="707455"/>
                    </a:lnTo>
                    <a:cubicBezTo>
                      <a:pt x="409780" y="718248"/>
                      <a:pt x="411198" y="728492"/>
                      <a:pt x="414033" y="738188"/>
                    </a:cubicBezTo>
                    <a:cubicBezTo>
                      <a:pt x="416869" y="747883"/>
                      <a:pt x="421213" y="756573"/>
                      <a:pt x="427067" y="764256"/>
                    </a:cubicBezTo>
                    <a:cubicBezTo>
                      <a:pt x="432921" y="771939"/>
                      <a:pt x="440604" y="778068"/>
                      <a:pt x="450117" y="782641"/>
                    </a:cubicBezTo>
                    <a:cubicBezTo>
                      <a:pt x="459629" y="787214"/>
                      <a:pt x="471154" y="789501"/>
                      <a:pt x="484692" y="789501"/>
                    </a:cubicBezTo>
                    <a:cubicBezTo>
                      <a:pt x="498046" y="789501"/>
                      <a:pt x="509525" y="787214"/>
                      <a:pt x="519129" y="782641"/>
                    </a:cubicBezTo>
                    <a:cubicBezTo>
                      <a:pt x="528733" y="778068"/>
                      <a:pt x="536508" y="771939"/>
                      <a:pt x="542453" y="764256"/>
                    </a:cubicBezTo>
                    <a:cubicBezTo>
                      <a:pt x="548398" y="756573"/>
                      <a:pt x="552697" y="747883"/>
                      <a:pt x="555350" y="738188"/>
                    </a:cubicBezTo>
                    <a:cubicBezTo>
                      <a:pt x="558003" y="728492"/>
                      <a:pt x="559329" y="718248"/>
                      <a:pt x="559329" y="707455"/>
                    </a:cubicBezTo>
                    <a:lnTo>
                      <a:pt x="559329" y="467353"/>
                    </a:lnTo>
                    <a:lnTo>
                      <a:pt x="655370" y="467353"/>
                    </a:lnTo>
                    <a:lnTo>
                      <a:pt x="655370" y="715138"/>
                    </a:lnTo>
                    <a:cubicBezTo>
                      <a:pt x="655370" y="739103"/>
                      <a:pt x="651345" y="760918"/>
                      <a:pt x="643296" y="780583"/>
                    </a:cubicBezTo>
                    <a:cubicBezTo>
                      <a:pt x="635247" y="800249"/>
                      <a:pt x="623722" y="817124"/>
                      <a:pt x="608721" y="831210"/>
                    </a:cubicBezTo>
                    <a:cubicBezTo>
                      <a:pt x="593721" y="845296"/>
                      <a:pt x="575656" y="856272"/>
                      <a:pt x="554527" y="864139"/>
                    </a:cubicBezTo>
                    <a:cubicBezTo>
                      <a:pt x="533398" y="872005"/>
                      <a:pt x="509937" y="875938"/>
                      <a:pt x="484143" y="875938"/>
                    </a:cubicBezTo>
                    <a:cubicBezTo>
                      <a:pt x="457800" y="875938"/>
                      <a:pt x="434156" y="872005"/>
                      <a:pt x="413210" y="864139"/>
                    </a:cubicBezTo>
                    <a:cubicBezTo>
                      <a:pt x="392264" y="856272"/>
                      <a:pt x="374473" y="845296"/>
                      <a:pt x="359839" y="831210"/>
                    </a:cubicBezTo>
                    <a:cubicBezTo>
                      <a:pt x="345204" y="817124"/>
                      <a:pt x="333953" y="800249"/>
                      <a:pt x="326087" y="780583"/>
                    </a:cubicBezTo>
                    <a:cubicBezTo>
                      <a:pt x="318221" y="760918"/>
                      <a:pt x="314288" y="739103"/>
                      <a:pt x="314288" y="715138"/>
                    </a:cubicBezTo>
                    <a:close/>
                    <a:moveTo>
                      <a:pt x="1119295" y="87809"/>
                    </a:moveTo>
                    <a:lnTo>
                      <a:pt x="1119295" y="181654"/>
                    </a:lnTo>
                    <a:lnTo>
                      <a:pt x="1159632" y="181654"/>
                    </a:lnTo>
                    <a:cubicBezTo>
                      <a:pt x="1168596" y="181654"/>
                      <a:pt x="1177193" y="180877"/>
                      <a:pt x="1185425" y="179322"/>
                    </a:cubicBezTo>
                    <a:cubicBezTo>
                      <a:pt x="1193657" y="177767"/>
                      <a:pt x="1201066" y="175115"/>
                      <a:pt x="1207652" y="171364"/>
                    </a:cubicBezTo>
                    <a:cubicBezTo>
                      <a:pt x="1214238" y="167614"/>
                      <a:pt x="1219406" y="162675"/>
                      <a:pt x="1223156" y="156547"/>
                    </a:cubicBezTo>
                    <a:cubicBezTo>
                      <a:pt x="1226906" y="150418"/>
                      <a:pt x="1228781" y="142689"/>
                      <a:pt x="1228781" y="133360"/>
                    </a:cubicBezTo>
                    <a:cubicBezTo>
                      <a:pt x="1228781" y="123847"/>
                      <a:pt x="1226906" y="116118"/>
                      <a:pt x="1223156" y="110173"/>
                    </a:cubicBezTo>
                    <a:cubicBezTo>
                      <a:pt x="1219406" y="104227"/>
                      <a:pt x="1214329" y="99563"/>
                      <a:pt x="1207926" y="96178"/>
                    </a:cubicBezTo>
                    <a:cubicBezTo>
                      <a:pt x="1201524" y="92794"/>
                      <a:pt x="1194298" y="90553"/>
                      <a:pt x="1186249" y="89455"/>
                    </a:cubicBezTo>
                    <a:cubicBezTo>
                      <a:pt x="1178200" y="88358"/>
                      <a:pt x="1169876" y="87809"/>
                      <a:pt x="1161278" y="87809"/>
                    </a:cubicBezTo>
                    <a:close/>
                    <a:moveTo>
                      <a:pt x="1023254" y="10153"/>
                    </a:moveTo>
                    <a:lnTo>
                      <a:pt x="1169236" y="10153"/>
                    </a:lnTo>
                    <a:cubicBezTo>
                      <a:pt x="1191005" y="10153"/>
                      <a:pt x="1211356" y="12303"/>
                      <a:pt x="1230290" y="16602"/>
                    </a:cubicBezTo>
                    <a:cubicBezTo>
                      <a:pt x="1249224" y="20901"/>
                      <a:pt x="1265688" y="27852"/>
                      <a:pt x="1279683" y="37456"/>
                    </a:cubicBezTo>
                    <a:cubicBezTo>
                      <a:pt x="1293677" y="47060"/>
                      <a:pt x="1304699" y="59637"/>
                      <a:pt x="1312748" y="75187"/>
                    </a:cubicBezTo>
                    <a:cubicBezTo>
                      <a:pt x="1320797" y="90736"/>
                      <a:pt x="1324822" y="109853"/>
                      <a:pt x="1324822" y="132537"/>
                    </a:cubicBezTo>
                    <a:cubicBezTo>
                      <a:pt x="1324822" y="155769"/>
                      <a:pt x="1320523" y="175389"/>
                      <a:pt x="1311925" y="191396"/>
                    </a:cubicBezTo>
                    <a:cubicBezTo>
                      <a:pt x="1303327" y="207403"/>
                      <a:pt x="1291710" y="220254"/>
                      <a:pt x="1277076" y="229949"/>
                    </a:cubicBezTo>
                    <a:cubicBezTo>
                      <a:pt x="1262441" y="239645"/>
                      <a:pt x="1245565" y="246734"/>
                      <a:pt x="1226449" y="251215"/>
                    </a:cubicBezTo>
                    <a:cubicBezTo>
                      <a:pt x="1207332" y="255697"/>
                      <a:pt x="1187529" y="257938"/>
                      <a:pt x="1167040" y="257938"/>
                    </a:cubicBezTo>
                    <a:lnTo>
                      <a:pt x="1119295" y="257938"/>
                    </a:lnTo>
                    <a:lnTo>
                      <a:pt x="1119295" y="408036"/>
                    </a:lnTo>
                    <a:lnTo>
                      <a:pt x="1023254" y="408036"/>
                    </a:lnTo>
                    <a:close/>
                    <a:moveTo>
                      <a:pt x="680354" y="10153"/>
                    </a:moveTo>
                    <a:lnTo>
                      <a:pt x="947621" y="10153"/>
                    </a:lnTo>
                    <a:lnTo>
                      <a:pt x="947621" y="91651"/>
                    </a:lnTo>
                    <a:lnTo>
                      <a:pt x="772827" y="91651"/>
                    </a:lnTo>
                    <a:lnTo>
                      <a:pt x="772827" y="166288"/>
                    </a:lnTo>
                    <a:lnTo>
                      <a:pt x="938292" y="166288"/>
                    </a:lnTo>
                    <a:lnTo>
                      <a:pt x="938292" y="243395"/>
                    </a:lnTo>
                    <a:lnTo>
                      <a:pt x="772827" y="243395"/>
                    </a:lnTo>
                    <a:lnTo>
                      <a:pt x="772827" y="325990"/>
                    </a:lnTo>
                    <a:lnTo>
                      <a:pt x="957774" y="325990"/>
                    </a:lnTo>
                    <a:lnTo>
                      <a:pt x="957774" y="408036"/>
                    </a:lnTo>
                    <a:lnTo>
                      <a:pt x="680354" y="408036"/>
                    </a:lnTo>
                    <a:close/>
                    <a:moveTo>
                      <a:pt x="318088" y="10153"/>
                    </a:moveTo>
                    <a:lnTo>
                      <a:pt x="639138" y="10153"/>
                    </a:lnTo>
                    <a:lnTo>
                      <a:pt x="639138" y="92199"/>
                    </a:lnTo>
                    <a:lnTo>
                      <a:pt x="526633" y="92199"/>
                    </a:lnTo>
                    <a:lnTo>
                      <a:pt x="526633" y="408036"/>
                    </a:lnTo>
                    <a:lnTo>
                      <a:pt x="430593" y="408036"/>
                    </a:lnTo>
                    <a:lnTo>
                      <a:pt x="430593" y="92199"/>
                    </a:lnTo>
                    <a:lnTo>
                      <a:pt x="318088" y="92199"/>
                    </a:lnTo>
                    <a:close/>
                    <a:moveTo>
                      <a:pt x="173697" y="0"/>
                    </a:moveTo>
                    <a:cubicBezTo>
                      <a:pt x="196015" y="0"/>
                      <a:pt x="218881" y="4116"/>
                      <a:pt x="242297" y="12349"/>
                    </a:cubicBezTo>
                    <a:cubicBezTo>
                      <a:pt x="265713" y="20581"/>
                      <a:pt x="286293" y="32746"/>
                      <a:pt x="304037" y="48844"/>
                    </a:cubicBezTo>
                    <a:lnTo>
                      <a:pt x="242571" y="113603"/>
                    </a:lnTo>
                    <a:cubicBezTo>
                      <a:pt x="234339" y="103176"/>
                      <a:pt x="223592" y="94852"/>
                      <a:pt x="210329" y="88632"/>
                    </a:cubicBezTo>
                    <a:cubicBezTo>
                      <a:pt x="197066" y="82413"/>
                      <a:pt x="184215" y="79303"/>
                      <a:pt x="171776" y="79303"/>
                    </a:cubicBezTo>
                    <a:cubicBezTo>
                      <a:pt x="165556" y="79303"/>
                      <a:pt x="159153" y="79851"/>
                      <a:pt x="152568" y="80949"/>
                    </a:cubicBezTo>
                    <a:cubicBezTo>
                      <a:pt x="145982" y="82047"/>
                      <a:pt x="140082" y="84196"/>
                      <a:pt x="134869" y="87397"/>
                    </a:cubicBezTo>
                    <a:cubicBezTo>
                      <a:pt x="129655" y="90599"/>
                      <a:pt x="125265" y="94715"/>
                      <a:pt x="121697" y="99746"/>
                    </a:cubicBezTo>
                    <a:cubicBezTo>
                      <a:pt x="118130" y="104776"/>
                      <a:pt x="116347" y="111225"/>
                      <a:pt x="116347" y="119091"/>
                    </a:cubicBezTo>
                    <a:cubicBezTo>
                      <a:pt x="116347" y="125859"/>
                      <a:pt x="117719" y="131485"/>
                      <a:pt x="120463" y="135967"/>
                    </a:cubicBezTo>
                    <a:cubicBezTo>
                      <a:pt x="123207" y="140449"/>
                      <a:pt x="127323" y="144382"/>
                      <a:pt x="132811" y="147766"/>
                    </a:cubicBezTo>
                    <a:cubicBezTo>
                      <a:pt x="138299" y="151150"/>
                      <a:pt x="144793" y="154260"/>
                      <a:pt x="152293" y="157096"/>
                    </a:cubicBezTo>
                    <a:cubicBezTo>
                      <a:pt x="159794" y="159931"/>
                      <a:pt x="168209" y="162812"/>
                      <a:pt x="177538" y="165739"/>
                    </a:cubicBezTo>
                    <a:cubicBezTo>
                      <a:pt x="191075" y="170313"/>
                      <a:pt x="205116" y="175298"/>
                      <a:pt x="219659" y="180694"/>
                    </a:cubicBezTo>
                    <a:cubicBezTo>
                      <a:pt x="234202" y="186091"/>
                      <a:pt x="247465" y="193317"/>
                      <a:pt x="259447" y="202372"/>
                    </a:cubicBezTo>
                    <a:cubicBezTo>
                      <a:pt x="271429" y="211427"/>
                      <a:pt x="281354" y="222586"/>
                      <a:pt x="289220" y="235849"/>
                    </a:cubicBezTo>
                    <a:cubicBezTo>
                      <a:pt x="297086" y="249112"/>
                      <a:pt x="301019" y="265713"/>
                      <a:pt x="301019" y="285653"/>
                    </a:cubicBezTo>
                    <a:cubicBezTo>
                      <a:pt x="301019" y="308337"/>
                      <a:pt x="296812" y="328048"/>
                      <a:pt x="288397" y="344786"/>
                    </a:cubicBezTo>
                    <a:cubicBezTo>
                      <a:pt x="279982" y="361525"/>
                      <a:pt x="268685" y="375337"/>
                      <a:pt x="254508" y="386221"/>
                    </a:cubicBezTo>
                    <a:cubicBezTo>
                      <a:pt x="240331" y="397106"/>
                      <a:pt x="224049" y="405155"/>
                      <a:pt x="205664" y="410368"/>
                    </a:cubicBezTo>
                    <a:cubicBezTo>
                      <a:pt x="187279" y="415582"/>
                      <a:pt x="168300" y="418189"/>
                      <a:pt x="148726" y="418189"/>
                    </a:cubicBezTo>
                    <a:cubicBezTo>
                      <a:pt x="120371" y="418189"/>
                      <a:pt x="92885" y="413204"/>
                      <a:pt x="66268" y="403234"/>
                    </a:cubicBezTo>
                    <a:cubicBezTo>
                      <a:pt x="39651" y="393264"/>
                      <a:pt x="17562" y="379132"/>
                      <a:pt x="0" y="360839"/>
                    </a:cubicBezTo>
                    <a:lnTo>
                      <a:pt x="62838" y="296629"/>
                    </a:lnTo>
                    <a:cubicBezTo>
                      <a:pt x="72534" y="308703"/>
                      <a:pt x="85339" y="318764"/>
                      <a:pt x="101254" y="326813"/>
                    </a:cubicBezTo>
                    <a:cubicBezTo>
                      <a:pt x="117170" y="334862"/>
                      <a:pt x="132994" y="338887"/>
                      <a:pt x="148726" y="338887"/>
                    </a:cubicBezTo>
                    <a:cubicBezTo>
                      <a:pt x="155860" y="338887"/>
                      <a:pt x="162812" y="338155"/>
                      <a:pt x="169581" y="336692"/>
                    </a:cubicBezTo>
                    <a:cubicBezTo>
                      <a:pt x="176349" y="335228"/>
                      <a:pt x="182249" y="332804"/>
                      <a:pt x="187279" y="329420"/>
                    </a:cubicBezTo>
                    <a:cubicBezTo>
                      <a:pt x="192310" y="326036"/>
                      <a:pt x="196335" y="321508"/>
                      <a:pt x="199353" y="315837"/>
                    </a:cubicBezTo>
                    <a:cubicBezTo>
                      <a:pt x="202372" y="310166"/>
                      <a:pt x="203881" y="303397"/>
                      <a:pt x="203881" y="295531"/>
                    </a:cubicBezTo>
                    <a:cubicBezTo>
                      <a:pt x="203881" y="288031"/>
                      <a:pt x="202006" y="281674"/>
                      <a:pt x="198256" y="276460"/>
                    </a:cubicBezTo>
                    <a:cubicBezTo>
                      <a:pt x="194505" y="271247"/>
                      <a:pt x="189155" y="266490"/>
                      <a:pt x="182203" y="262191"/>
                    </a:cubicBezTo>
                    <a:cubicBezTo>
                      <a:pt x="175252" y="257892"/>
                      <a:pt x="166654" y="253959"/>
                      <a:pt x="156409" y="250392"/>
                    </a:cubicBezTo>
                    <a:cubicBezTo>
                      <a:pt x="146165" y="246825"/>
                      <a:pt x="134457" y="243029"/>
                      <a:pt x="121286" y="239004"/>
                    </a:cubicBezTo>
                    <a:cubicBezTo>
                      <a:pt x="108480" y="234797"/>
                      <a:pt x="95995" y="229903"/>
                      <a:pt x="83830" y="224324"/>
                    </a:cubicBezTo>
                    <a:cubicBezTo>
                      <a:pt x="71665" y="218745"/>
                      <a:pt x="60826" y="211519"/>
                      <a:pt x="51313" y="202646"/>
                    </a:cubicBezTo>
                    <a:cubicBezTo>
                      <a:pt x="41801" y="193774"/>
                      <a:pt x="34118" y="183072"/>
                      <a:pt x="28264" y="170541"/>
                    </a:cubicBezTo>
                    <a:cubicBezTo>
                      <a:pt x="22410" y="158010"/>
                      <a:pt x="19483" y="142781"/>
                      <a:pt x="19483" y="124853"/>
                    </a:cubicBezTo>
                    <a:cubicBezTo>
                      <a:pt x="19483" y="102718"/>
                      <a:pt x="24010" y="83785"/>
                      <a:pt x="33066" y="68052"/>
                    </a:cubicBezTo>
                    <a:cubicBezTo>
                      <a:pt x="42121" y="52320"/>
                      <a:pt x="53920" y="39377"/>
                      <a:pt x="68463" y="29224"/>
                    </a:cubicBezTo>
                    <a:cubicBezTo>
                      <a:pt x="83007" y="19071"/>
                      <a:pt x="99471" y="11663"/>
                      <a:pt x="117856" y="6998"/>
                    </a:cubicBezTo>
                    <a:cubicBezTo>
                      <a:pt x="136241" y="2333"/>
                      <a:pt x="154854" y="0"/>
                      <a:pt x="17369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ts val="3600"/>
                  </a:lnSpc>
                </a:pPr>
                <a:endParaRPr kumimoji="1" lang="ja-JP" altLang="en-US" sz="4400" b="1" dirty="0">
                  <a:solidFill>
                    <a:schemeClr val="bg1"/>
                  </a:solidFill>
                  <a:latin typeface="Avenir Next LT Pro" panose="020B0504020202020204" pitchFamily="34" charset="0"/>
                </a:endParaRPr>
              </a:p>
            </p:txBody>
          </p:sp>
        </p:grpSp>
        <p:sp>
          <p:nvSpPr>
            <p:cNvPr id="21" name="テキスト ボックス 20">
              <a:extLst>
                <a:ext uri="{FF2B5EF4-FFF2-40B4-BE49-F238E27FC236}">
                  <a16:creationId xmlns:a16="http://schemas.microsoft.com/office/drawing/2014/main" id="{FBAC1744-A5B0-7ED0-2A20-D98155D1584A}"/>
                </a:ext>
              </a:extLst>
            </p:cNvPr>
            <p:cNvSpPr txBox="1"/>
            <p:nvPr/>
          </p:nvSpPr>
          <p:spPr>
            <a:xfrm rot="20740964">
              <a:off x="6494970" y="3046990"/>
              <a:ext cx="838716" cy="288281"/>
            </a:xfrm>
            <a:custGeom>
              <a:avLst/>
              <a:gdLst/>
              <a:ahLst/>
              <a:cxnLst/>
              <a:rect l="l" t="t" r="r" b="b"/>
              <a:pathLst>
                <a:path w="838716" h="288281">
                  <a:moveTo>
                    <a:pt x="340073" y="218926"/>
                  </a:moveTo>
                  <a:lnTo>
                    <a:pt x="359867" y="230088"/>
                  </a:lnTo>
                  <a:lnTo>
                    <a:pt x="359866" y="230089"/>
                  </a:lnTo>
                  <a:lnTo>
                    <a:pt x="359866" y="230089"/>
                  </a:lnTo>
                  <a:cubicBezTo>
                    <a:pt x="347266" y="255886"/>
                    <a:pt x="333574" y="275284"/>
                    <a:pt x="318790" y="288281"/>
                  </a:cubicBezTo>
                  <a:lnTo>
                    <a:pt x="300782" y="271910"/>
                  </a:lnTo>
                  <a:lnTo>
                    <a:pt x="300783" y="271910"/>
                  </a:lnTo>
                  <a:lnTo>
                    <a:pt x="300782" y="271909"/>
                  </a:lnTo>
                  <a:cubicBezTo>
                    <a:pt x="316855" y="258118"/>
                    <a:pt x="329952" y="240457"/>
                    <a:pt x="340073" y="218926"/>
                  </a:cubicBezTo>
                  <a:close/>
                  <a:moveTo>
                    <a:pt x="400794" y="217289"/>
                  </a:moveTo>
                  <a:cubicBezTo>
                    <a:pt x="414090" y="232767"/>
                    <a:pt x="425847" y="249139"/>
                    <a:pt x="436067" y="266402"/>
                  </a:cubicBezTo>
                  <a:lnTo>
                    <a:pt x="436066" y="266403"/>
                  </a:lnTo>
                  <a:lnTo>
                    <a:pt x="436066" y="266403"/>
                  </a:lnTo>
                  <a:lnTo>
                    <a:pt x="416868" y="281286"/>
                  </a:lnTo>
                  <a:cubicBezTo>
                    <a:pt x="405954" y="260649"/>
                    <a:pt x="394692" y="243286"/>
                    <a:pt x="383084" y="229196"/>
                  </a:cubicBezTo>
                  <a:lnTo>
                    <a:pt x="383084" y="229196"/>
                  </a:lnTo>
                  <a:lnTo>
                    <a:pt x="383084" y="229195"/>
                  </a:lnTo>
                  <a:close/>
                  <a:moveTo>
                    <a:pt x="401687" y="149127"/>
                  </a:moveTo>
                  <a:lnTo>
                    <a:pt x="340370" y="149127"/>
                  </a:lnTo>
                  <a:lnTo>
                    <a:pt x="340370" y="193328"/>
                  </a:lnTo>
                  <a:lnTo>
                    <a:pt x="401688" y="193328"/>
                  </a:lnTo>
                  <a:close/>
                  <a:moveTo>
                    <a:pt x="248989" y="55068"/>
                  </a:moveTo>
                  <a:lnTo>
                    <a:pt x="181125" y="55068"/>
                  </a:lnTo>
                  <a:lnTo>
                    <a:pt x="181124" y="232321"/>
                  </a:lnTo>
                  <a:lnTo>
                    <a:pt x="248990" y="232321"/>
                  </a:lnTo>
                  <a:close/>
                  <a:moveTo>
                    <a:pt x="401687" y="91084"/>
                  </a:moveTo>
                  <a:lnTo>
                    <a:pt x="340371" y="91084"/>
                  </a:lnTo>
                  <a:lnTo>
                    <a:pt x="340370" y="130523"/>
                  </a:lnTo>
                  <a:lnTo>
                    <a:pt x="401688" y="130523"/>
                  </a:lnTo>
                  <a:close/>
                  <a:moveTo>
                    <a:pt x="61913" y="4019"/>
                  </a:moveTo>
                  <a:lnTo>
                    <a:pt x="61913" y="4019"/>
                  </a:lnTo>
                  <a:lnTo>
                    <a:pt x="61913" y="4019"/>
                  </a:lnTo>
                  <a:lnTo>
                    <a:pt x="52983" y="38398"/>
                  </a:lnTo>
                  <a:lnTo>
                    <a:pt x="139006" y="38398"/>
                  </a:lnTo>
                  <a:lnTo>
                    <a:pt x="139006" y="59680"/>
                  </a:lnTo>
                  <a:lnTo>
                    <a:pt x="139006" y="59680"/>
                  </a:lnTo>
                  <a:lnTo>
                    <a:pt x="139006" y="59681"/>
                  </a:lnTo>
                  <a:lnTo>
                    <a:pt x="91828" y="59681"/>
                  </a:lnTo>
                  <a:lnTo>
                    <a:pt x="91828" y="123825"/>
                  </a:lnTo>
                  <a:lnTo>
                    <a:pt x="145406" y="123825"/>
                  </a:lnTo>
                  <a:lnTo>
                    <a:pt x="145406" y="144215"/>
                  </a:lnTo>
                  <a:lnTo>
                    <a:pt x="145406" y="144215"/>
                  </a:lnTo>
                  <a:lnTo>
                    <a:pt x="145405" y="144216"/>
                  </a:lnTo>
                  <a:lnTo>
                    <a:pt x="91529" y="144216"/>
                  </a:lnTo>
                  <a:lnTo>
                    <a:pt x="88255" y="178594"/>
                  </a:lnTo>
                  <a:cubicBezTo>
                    <a:pt x="109786" y="197049"/>
                    <a:pt x="129878" y="217190"/>
                    <a:pt x="148531" y="239018"/>
                  </a:cubicBezTo>
                  <a:lnTo>
                    <a:pt x="148530" y="239019"/>
                  </a:lnTo>
                  <a:lnTo>
                    <a:pt x="148531" y="239019"/>
                  </a:lnTo>
                  <a:lnTo>
                    <a:pt x="132606" y="260302"/>
                  </a:lnTo>
                  <a:cubicBezTo>
                    <a:pt x="120898" y="244030"/>
                    <a:pt x="104279" y="224880"/>
                    <a:pt x="82748" y="202854"/>
                  </a:cubicBezTo>
                  <a:cubicBezTo>
                    <a:pt x="71239" y="238672"/>
                    <a:pt x="50552" y="267098"/>
                    <a:pt x="20687" y="288132"/>
                  </a:cubicBezTo>
                  <a:lnTo>
                    <a:pt x="4019" y="269529"/>
                  </a:lnTo>
                  <a:lnTo>
                    <a:pt x="4019" y="269528"/>
                  </a:lnTo>
                  <a:lnTo>
                    <a:pt x="4019" y="269528"/>
                  </a:lnTo>
                  <a:lnTo>
                    <a:pt x="50453" y="217736"/>
                  </a:lnTo>
                  <a:lnTo>
                    <a:pt x="68312" y="144216"/>
                  </a:lnTo>
                  <a:lnTo>
                    <a:pt x="0" y="144216"/>
                  </a:lnTo>
                  <a:lnTo>
                    <a:pt x="0" y="123826"/>
                  </a:lnTo>
                  <a:lnTo>
                    <a:pt x="1" y="123826"/>
                  </a:lnTo>
                  <a:lnTo>
                    <a:pt x="1" y="123825"/>
                  </a:lnTo>
                  <a:lnTo>
                    <a:pt x="68610" y="123825"/>
                  </a:lnTo>
                  <a:lnTo>
                    <a:pt x="68610" y="59681"/>
                  </a:lnTo>
                  <a:lnTo>
                    <a:pt x="45393" y="59681"/>
                  </a:lnTo>
                  <a:cubicBezTo>
                    <a:pt x="38447" y="77541"/>
                    <a:pt x="29418" y="94060"/>
                    <a:pt x="18306" y="109241"/>
                  </a:cubicBezTo>
                  <a:lnTo>
                    <a:pt x="893" y="94507"/>
                  </a:lnTo>
                  <a:lnTo>
                    <a:pt x="893" y="94506"/>
                  </a:lnTo>
                  <a:lnTo>
                    <a:pt x="893" y="94506"/>
                  </a:lnTo>
                  <a:cubicBezTo>
                    <a:pt x="18852" y="70793"/>
                    <a:pt x="31552" y="39291"/>
                    <a:pt x="38993" y="0"/>
                  </a:cubicBezTo>
                  <a:close/>
                  <a:moveTo>
                    <a:pt x="272505" y="33487"/>
                  </a:moveTo>
                  <a:lnTo>
                    <a:pt x="272505" y="276821"/>
                  </a:lnTo>
                  <a:lnTo>
                    <a:pt x="272505" y="276821"/>
                  </a:lnTo>
                  <a:lnTo>
                    <a:pt x="272505" y="276822"/>
                  </a:lnTo>
                  <a:lnTo>
                    <a:pt x="248990" y="276822"/>
                  </a:lnTo>
                  <a:lnTo>
                    <a:pt x="248990" y="253902"/>
                  </a:lnTo>
                  <a:lnTo>
                    <a:pt x="181124" y="253902"/>
                  </a:lnTo>
                  <a:lnTo>
                    <a:pt x="181124" y="277714"/>
                  </a:lnTo>
                  <a:lnTo>
                    <a:pt x="181124" y="277714"/>
                  </a:lnTo>
                  <a:lnTo>
                    <a:pt x="181124" y="277714"/>
                  </a:lnTo>
                  <a:lnTo>
                    <a:pt x="157907" y="277715"/>
                  </a:lnTo>
                  <a:lnTo>
                    <a:pt x="157907" y="33488"/>
                  </a:lnTo>
                  <a:lnTo>
                    <a:pt x="157907" y="33488"/>
                  </a:lnTo>
                  <a:lnTo>
                    <a:pt x="157907" y="33487"/>
                  </a:lnTo>
                  <a:close/>
                  <a:moveTo>
                    <a:pt x="401687" y="32595"/>
                  </a:moveTo>
                  <a:lnTo>
                    <a:pt x="340371" y="32595"/>
                  </a:lnTo>
                  <a:lnTo>
                    <a:pt x="340370" y="72182"/>
                  </a:lnTo>
                  <a:lnTo>
                    <a:pt x="401687" y="72182"/>
                  </a:lnTo>
                  <a:close/>
                  <a:moveTo>
                    <a:pt x="785222" y="127020"/>
                  </a:moveTo>
                  <a:cubicBezTo>
                    <a:pt x="794849" y="140498"/>
                    <a:pt x="802384" y="154061"/>
                    <a:pt x="807826" y="167706"/>
                  </a:cubicBezTo>
                  <a:lnTo>
                    <a:pt x="807825" y="167707"/>
                  </a:lnTo>
                  <a:lnTo>
                    <a:pt x="807825" y="167707"/>
                  </a:lnTo>
                  <a:lnTo>
                    <a:pt x="792129" y="174112"/>
                  </a:lnTo>
                  <a:cubicBezTo>
                    <a:pt x="786938" y="160382"/>
                    <a:pt x="779571" y="146653"/>
                    <a:pt x="770028" y="132923"/>
                  </a:cubicBezTo>
                  <a:lnTo>
                    <a:pt x="770028" y="132923"/>
                  </a:lnTo>
                  <a:lnTo>
                    <a:pt x="770028" y="132922"/>
                  </a:lnTo>
                  <a:close/>
                  <a:moveTo>
                    <a:pt x="816364" y="114965"/>
                  </a:moveTo>
                  <a:cubicBezTo>
                    <a:pt x="825406" y="126853"/>
                    <a:pt x="832857" y="140289"/>
                    <a:pt x="838716" y="155274"/>
                  </a:cubicBezTo>
                  <a:lnTo>
                    <a:pt x="838716" y="155275"/>
                  </a:lnTo>
                  <a:lnTo>
                    <a:pt x="838716" y="155275"/>
                  </a:lnTo>
                  <a:lnTo>
                    <a:pt x="823522" y="162056"/>
                  </a:lnTo>
                  <a:cubicBezTo>
                    <a:pt x="817913" y="147239"/>
                    <a:pt x="810546" y="133426"/>
                    <a:pt x="801421" y="120617"/>
                  </a:cubicBezTo>
                  <a:lnTo>
                    <a:pt x="801422" y="120617"/>
                  </a:lnTo>
                  <a:lnTo>
                    <a:pt x="801421" y="120616"/>
                  </a:lnTo>
                  <a:close/>
                  <a:moveTo>
                    <a:pt x="423268" y="12502"/>
                  </a:moveTo>
                  <a:lnTo>
                    <a:pt x="423267" y="213122"/>
                  </a:lnTo>
                  <a:lnTo>
                    <a:pt x="423267" y="213122"/>
                  </a:lnTo>
                  <a:lnTo>
                    <a:pt x="423267" y="213123"/>
                  </a:lnTo>
                  <a:lnTo>
                    <a:pt x="318492" y="213123"/>
                  </a:lnTo>
                  <a:lnTo>
                    <a:pt x="318492" y="12503"/>
                  </a:lnTo>
                  <a:lnTo>
                    <a:pt x="318493" y="12503"/>
                  </a:lnTo>
                  <a:lnTo>
                    <a:pt x="318492" y="12502"/>
                  </a:lnTo>
                  <a:close/>
                  <a:moveTo>
                    <a:pt x="550367" y="2679"/>
                  </a:moveTo>
                  <a:lnTo>
                    <a:pt x="550367" y="72480"/>
                  </a:lnTo>
                  <a:lnTo>
                    <a:pt x="590253" y="72480"/>
                  </a:lnTo>
                  <a:lnTo>
                    <a:pt x="590253" y="94060"/>
                  </a:lnTo>
                  <a:lnTo>
                    <a:pt x="590253" y="94060"/>
                  </a:lnTo>
                  <a:lnTo>
                    <a:pt x="590253" y="94060"/>
                  </a:lnTo>
                  <a:lnTo>
                    <a:pt x="550367" y="94061"/>
                  </a:lnTo>
                  <a:lnTo>
                    <a:pt x="550367" y="261194"/>
                  </a:lnTo>
                  <a:lnTo>
                    <a:pt x="550367" y="261194"/>
                  </a:lnTo>
                  <a:lnTo>
                    <a:pt x="550367" y="261194"/>
                  </a:lnTo>
                  <a:cubicBezTo>
                    <a:pt x="550367" y="270025"/>
                    <a:pt x="548134" y="276276"/>
                    <a:pt x="543669" y="279947"/>
                  </a:cubicBezTo>
                  <a:cubicBezTo>
                    <a:pt x="539502" y="283320"/>
                    <a:pt x="532458" y="285007"/>
                    <a:pt x="522536" y="285007"/>
                  </a:cubicBezTo>
                  <a:cubicBezTo>
                    <a:pt x="509340" y="285007"/>
                    <a:pt x="496243" y="284312"/>
                    <a:pt x="483245" y="282924"/>
                  </a:cubicBezTo>
                  <a:lnTo>
                    <a:pt x="478929" y="259111"/>
                  </a:lnTo>
                  <a:lnTo>
                    <a:pt x="478930" y="259111"/>
                  </a:lnTo>
                  <a:lnTo>
                    <a:pt x="478929" y="259110"/>
                  </a:lnTo>
                  <a:cubicBezTo>
                    <a:pt x="494506" y="260896"/>
                    <a:pt x="507554" y="261789"/>
                    <a:pt x="518071" y="261789"/>
                  </a:cubicBezTo>
                  <a:lnTo>
                    <a:pt x="526257" y="259110"/>
                  </a:lnTo>
                  <a:lnTo>
                    <a:pt x="527149" y="251223"/>
                  </a:lnTo>
                  <a:lnTo>
                    <a:pt x="527149" y="127249"/>
                  </a:lnTo>
                  <a:cubicBezTo>
                    <a:pt x="506512" y="170806"/>
                    <a:pt x="478383" y="207964"/>
                    <a:pt x="442764" y="238722"/>
                  </a:cubicBezTo>
                  <a:lnTo>
                    <a:pt x="426244" y="220267"/>
                  </a:lnTo>
                  <a:lnTo>
                    <a:pt x="426245" y="220266"/>
                  </a:lnTo>
                  <a:lnTo>
                    <a:pt x="426244" y="220266"/>
                  </a:lnTo>
                  <a:cubicBezTo>
                    <a:pt x="447080" y="204143"/>
                    <a:pt x="465411" y="185564"/>
                    <a:pt x="481236" y="164530"/>
                  </a:cubicBezTo>
                  <a:lnTo>
                    <a:pt x="521196" y="94060"/>
                  </a:lnTo>
                  <a:lnTo>
                    <a:pt x="434429" y="94061"/>
                  </a:lnTo>
                  <a:lnTo>
                    <a:pt x="434429" y="72481"/>
                  </a:lnTo>
                  <a:lnTo>
                    <a:pt x="434429" y="72481"/>
                  </a:lnTo>
                  <a:lnTo>
                    <a:pt x="434430" y="72480"/>
                  </a:lnTo>
                  <a:lnTo>
                    <a:pt x="527149" y="72480"/>
                  </a:lnTo>
                  <a:lnTo>
                    <a:pt x="527149" y="2680"/>
                  </a:lnTo>
                  <a:lnTo>
                    <a:pt x="527149" y="2680"/>
                  </a:lnTo>
                  <a:lnTo>
                    <a:pt x="527149" y="2679"/>
                  </a:lnTo>
                  <a:close/>
                  <a:moveTo>
                    <a:pt x="823271" y="69382"/>
                  </a:moveTo>
                  <a:lnTo>
                    <a:pt x="824652" y="87716"/>
                  </a:lnTo>
                  <a:lnTo>
                    <a:pt x="824652" y="87716"/>
                  </a:lnTo>
                  <a:lnTo>
                    <a:pt x="824652" y="87717"/>
                  </a:lnTo>
                  <a:cubicBezTo>
                    <a:pt x="796523" y="88721"/>
                    <a:pt x="773879" y="93200"/>
                    <a:pt x="756717" y="101153"/>
                  </a:cubicBezTo>
                  <a:lnTo>
                    <a:pt x="710380" y="143095"/>
                  </a:lnTo>
                  <a:lnTo>
                    <a:pt x="699581" y="185412"/>
                  </a:lnTo>
                  <a:cubicBezTo>
                    <a:pt x="699581" y="204667"/>
                    <a:pt x="706864" y="219233"/>
                    <a:pt x="721431" y="229112"/>
                  </a:cubicBezTo>
                  <a:cubicBezTo>
                    <a:pt x="734826" y="238153"/>
                    <a:pt x="756340" y="244767"/>
                    <a:pt x="785976" y="248953"/>
                  </a:cubicBezTo>
                  <a:lnTo>
                    <a:pt x="781581" y="269044"/>
                  </a:lnTo>
                  <a:lnTo>
                    <a:pt x="781581" y="269044"/>
                  </a:lnTo>
                  <a:lnTo>
                    <a:pt x="781580" y="269045"/>
                  </a:lnTo>
                  <a:cubicBezTo>
                    <a:pt x="743490" y="263688"/>
                    <a:pt x="716868" y="254102"/>
                    <a:pt x="701716" y="240289"/>
                  </a:cubicBezTo>
                  <a:cubicBezTo>
                    <a:pt x="686395" y="226225"/>
                    <a:pt x="678736" y="207598"/>
                    <a:pt x="678735" y="184409"/>
                  </a:cubicBezTo>
                  <a:cubicBezTo>
                    <a:pt x="678735" y="173023"/>
                    <a:pt x="681163" y="161554"/>
                    <a:pt x="686019" y="150001"/>
                  </a:cubicBezTo>
                  <a:lnTo>
                    <a:pt x="686019" y="150001"/>
                  </a:lnTo>
                  <a:lnTo>
                    <a:pt x="686019" y="150000"/>
                  </a:lnTo>
                  <a:cubicBezTo>
                    <a:pt x="691796" y="136271"/>
                    <a:pt x="700104" y="124342"/>
                    <a:pt x="710945" y="114212"/>
                  </a:cubicBezTo>
                  <a:lnTo>
                    <a:pt x="751064" y="89224"/>
                  </a:lnTo>
                  <a:lnTo>
                    <a:pt x="739011" y="89726"/>
                  </a:lnTo>
                  <a:cubicBezTo>
                    <a:pt x="703850" y="91065"/>
                    <a:pt x="665969" y="92614"/>
                    <a:pt x="625367" y="94372"/>
                  </a:cubicBezTo>
                  <a:lnTo>
                    <a:pt x="613939" y="94875"/>
                  </a:lnTo>
                  <a:lnTo>
                    <a:pt x="612935" y="75411"/>
                  </a:lnTo>
                  <a:lnTo>
                    <a:pt x="612936" y="75411"/>
                  </a:lnTo>
                  <a:lnTo>
                    <a:pt x="612935" y="75410"/>
                  </a:lnTo>
                  <a:cubicBezTo>
                    <a:pt x="684847" y="74489"/>
                    <a:pt x="754959" y="72480"/>
                    <a:pt x="823271" y="6938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400" dirty="0">
                <a:solidFill>
                  <a:schemeClr val="bg1"/>
                </a:solidFill>
                <a:latin typeface="BIZ UDPゴシック" panose="020B0400000000000000" pitchFamily="50" charset="-128"/>
                <a:ea typeface="BIZ UDPゴシック" panose="020B0400000000000000" pitchFamily="50" charset="-128"/>
              </a:endParaRPr>
            </a:p>
          </p:txBody>
        </p:sp>
      </p:grpSp>
      <p:sp>
        <p:nvSpPr>
          <p:cNvPr id="22" name="正方形/長方形 21">
            <a:extLst>
              <a:ext uri="{FF2B5EF4-FFF2-40B4-BE49-F238E27FC236}">
                <a16:creationId xmlns:a16="http://schemas.microsoft.com/office/drawing/2014/main" id="{F1CC2307-92C0-F1B7-51F4-3F83A107D3C8}"/>
              </a:ext>
            </a:extLst>
          </p:cNvPr>
          <p:cNvSpPr/>
          <p:nvPr/>
        </p:nvSpPr>
        <p:spPr>
          <a:xfrm>
            <a:off x="1066800" y="4278094"/>
            <a:ext cx="2655956" cy="412852"/>
          </a:xfrm>
          <a:prstGeom prst="rect">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spc="600" dirty="0">
                <a:latin typeface="Avenir Next LT Pro" panose="020B0504020202020204" pitchFamily="34" charset="0"/>
              </a:rPr>
              <a:t>社会</a:t>
            </a:r>
            <a:r>
              <a:rPr kumimoji="1" lang="ja-JP" altLang="en-US" b="1" spc="600" dirty="0">
                <a:latin typeface="Avenir Next LT Pro" panose="020B0504020202020204" pitchFamily="34" charset="0"/>
              </a:rPr>
              <a:t>では</a:t>
            </a:r>
            <a:r>
              <a:rPr kumimoji="1" lang="en-US" altLang="ja-JP" b="1" spc="600" dirty="0">
                <a:latin typeface="Avenir Next LT Pro" panose="020B0504020202020204" pitchFamily="34" charset="0"/>
              </a:rPr>
              <a:t>…</a:t>
            </a:r>
            <a:endParaRPr kumimoji="1" lang="ja-JP" altLang="en-US" b="1" spc="600" dirty="0">
              <a:latin typeface="Avenir Next LT Pro" panose="020B0504020202020204" pitchFamily="34" charset="0"/>
            </a:endParaRPr>
          </a:p>
        </p:txBody>
      </p:sp>
      <p:sp>
        <p:nvSpPr>
          <p:cNvPr id="12" name="テキスト ボックス 11">
            <a:extLst>
              <a:ext uri="{FF2B5EF4-FFF2-40B4-BE49-F238E27FC236}">
                <a16:creationId xmlns:a16="http://schemas.microsoft.com/office/drawing/2014/main" id="{F79AC1ED-7801-6289-C469-FA01620ABFA6}"/>
              </a:ext>
            </a:extLst>
          </p:cNvPr>
          <p:cNvSpPr txBox="1"/>
          <p:nvPr/>
        </p:nvSpPr>
        <p:spPr>
          <a:xfrm>
            <a:off x="4090668" y="2321002"/>
            <a:ext cx="5446994" cy="954107"/>
          </a:xfrm>
          <a:prstGeom prst="rect">
            <a:avLst/>
          </a:prstGeom>
          <a:noFill/>
        </p:spPr>
        <p:txBody>
          <a:bodyPr wrap="square">
            <a:spAutoFit/>
          </a:bodyPr>
          <a:lstStyle/>
          <a:p>
            <a:pPr>
              <a:spcAft>
                <a:spcPts val="1200"/>
              </a:spcAft>
            </a:pP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先人の知恵 や 現場の声 を</a:t>
            </a:r>
            <a:b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集めにいこう</a:t>
            </a:r>
          </a:p>
        </p:txBody>
      </p:sp>
      <p:cxnSp>
        <p:nvCxnSpPr>
          <p:cNvPr id="13" name="直線コネクタ 12">
            <a:extLst>
              <a:ext uri="{FF2B5EF4-FFF2-40B4-BE49-F238E27FC236}">
                <a16:creationId xmlns:a16="http://schemas.microsoft.com/office/drawing/2014/main" id="{72BC1488-DBA7-4934-3A5E-61E94D6D4611}"/>
              </a:ext>
            </a:extLst>
          </p:cNvPr>
          <p:cNvCxnSpPr/>
          <p:nvPr/>
        </p:nvCxnSpPr>
        <p:spPr>
          <a:xfrm>
            <a:off x="1066800" y="3776601"/>
            <a:ext cx="9867900"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4" name="二等辺三角形 13">
            <a:extLst>
              <a:ext uri="{FF2B5EF4-FFF2-40B4-BE49-F238E27FC236}">
                <a16:creationId xmlns:a16="http://schemas.microsoft.com/office/drawing/2014/main" id="{7E1F8D58-4862-2AE5-5A60-5908B11B4D99}"/>
              </a:ext>
            </a:extLst>
          </p:cNvPr>
          <p:cNvSpPr/>
          <p:nvPr/>
        </p:nvSpPr>
        <p:spPr>
          <a:xfrm rot="10800000">
            <a:off x="5541635" y="3716422"/>
            <a:ext cx="952500" cy="242152"/>
          </a:xfrm>
          <a:prstGeom prst="triangle">
            <a:avLst/>
          </a:prstGeom>
          <a:solidFill>
            <a:schemeClr val="tx1">
              <a:lumMod val="50000"/>
              <a:lumOff val="50000"/>
            </a:schemeClr>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06E518AB-B02B-936E-146B-57E0ADF9E1EB}"/>
              </a:ext>
            </a:extLst>
          </p:cNvPr>
          <p:cNvSpPr txBox="1"/>
          <p:nvPr/>
        </p:nvSpPr>
        <p:spPr>
          <a:xfrm>
            <a:off x="1047141" y="4760227"/>
            <a:ext cx="5446994" cy="1569660"/>
          </a:xfrm>
          <a:prstGeom prst="rect">
            <a:avLst/>
          </a:prstGeom>
          <a:noFill/>
        </p:spPr>
        <p:txBody>
          <a:bodyPr wrap="square">
            <a:spAutoFit/>
          </a:bodyPr>
          <a:lstStyle/>
          <a:p>
            <a:pPr>
              <a:spcAft>
                <a:spcPts val="1200"/>
              </a:spcAft>
            </a:pPr>
            <a:r>
              <a:rPr lang="ja-JP" altLang="en-US" sz="3200" b="1" dirty="0">
                <a:latin typeface="BIZ UDPゴシック" panose="020B0400000000000000" pitchFamily="50" charset="-128"/>
                <a:ea typeface="BIZ UDPゴシック" panose="020B0400000000000000" pitchFamily="50" charset="-128"/>
              </a:rPr>
              <a:t>専門知・技術情報が</a:t>
            </a:r>
            <a:br>
              <a:rPr lang="en-US" altLang="ja-JP" sz="3200" b="1" dirty="0">
                <a:latin typeface="BIZ UDPゴシック" panose="020B0400000000000000" pitchFamily="50" charset="-128"/>
                <a:ea typeface="BIZ UDPゴシック" panose="020B0400000000000000" pitchFamily="50" charset="-128"/>
              </a:rPr>
            </a:br>
            <a:r>
              <a:rPr lang="ja-JP" altLang="en-US" sz="3200" b="1" dirty="0">
                <a:latin typeface="BIZ UDPゴシック" panose="020B0400000000000000" pitchFamily="50" charset="-128"/>
                <a:ea typeface="BIZ UDPゴシック" panose="020B0400000000000000" pitchFamily="50" charset="-128"/>
              </a:rPr>
              <a:t>企業戦略決定</a:t>
            </a:r>
            <a:r>
              <a:rPr lang="ja-JP" altLang="en-US" sz="2800" b="1" dirty="0">
                <a:latin typeface="BIZ UDPゴシック" panose="020B0400000000000000" pitchFamily="50" charset="-128"/>
                <a:ea typeface="BIZ UDPゴシック" panose="020B0400000000000000" pitchFamily="50" charset="-128"/>
              </a:rPr>
              <a:t>の</a:t>
            </a:r>
            <a:br>
              <a:rPr lang="en-US" altLang="ja-JP" sz="3200" b="1" dirty="0">
                <a:latin typeface="BIZ UDPゴシック" panose="020B0400000000000000" pitchFamily="50" charset="-128"/>
                <a:ea typeface="BIZ UDPゴシック" panose="020B0400000000000000" pitchFamily="50" charset="-128"/>
              </a:rPr>
            </a:br>
            <a:r>
              <a:rPr lang="ja-JP" altLang="en-US" sz="3200" b="1" spc="-150" dirty="0">
                <a:latin typeface="BIZ UDPゴシック" panose="020B0400000000000000" pitchFamily="50" charset="-128"/>
                <a:ea typeface="BIZ UDPゴシック" panose="020B0400000000000000" pitchFamily="50" charset="-128"/>
              </a:rPr>
              <a:t>道しる</a:t>
            </a:r>
            <a:r>
              <a:rPr lang="ja-JP" altLang="en-US" sz="3200" b="1" dirty="0">
                <a:latin typeface="BIZ UDPゴシック" panose="020B0400000000000000" pitchFamily="50" charset="-128"/>
                <a:ea typeface="BIZ UDPゴシック" panose="020B0400000000000000" pitchFamily="50" charset="-128"/>
              </a:rPr>
              <a:t>べ</a:t>
            </a:r>
            <a:r>
              <a:rPr lang="ja-JP" altLang="en-US" sz="2800" b="1" dirty="0">
                <a:latin typeface="BIZ UDPゴシック" panose="020B0400000000000000" pitchFamily="50" charset="-128"/>
                <a:ea typeface="BIZ UDPゴシック" panose="020B0400000000000000" pitchFamily="50" charset="-128"/>
              </a:rPr>
              <a:t>に</a:t>
            </a:r>
            <a:r>
              <a:rPr lang="ja-JP" altLang="en-US" sz="3200" b="1" spc="-150" dirty="0">
                <a:latin typeface="BIZ UDPゴシック" panose="020B0400000000000000" pitchFamily="50" charset="-128"/>
                <a:ea typeface="BIZ UDPゴシック" panose="020B0400000000000000" pitchFamily="50" charset="-128"/>
              </a:rPr>
              <a:t>使われています</a:t>
            </a:r>
            <a:endParaRPr lang="en-US" altLang="ja-JP" sz="3200" b="1" spc="-150" dirty="0">
              <a:latin typeface="BIZ UDPゴシック" panose="020B0400000000000000" pitchFamily="50" charset="-128"/>
              <a:ea typeface="BIZ UDPゴシック" panose="020B0400000000000000" pitchFamily="50" charset="-128"/>
            </a:endParaRPr>
          </a:p>
        </p:txBody>
      </p:sp>
      <p:sp>
        <p:nvSpPr>
          <p:cNvPr id="16" name="正方形/長方形 15">
            <a:extLst>
              <a:ext uri="{FF2B5EF4-FFF2-40B4-BE49-F238E27FC236}">
                <a16:creationId xmlns:a16="http://schemas.microsoft.com/office/drawing/2014/main" id="{47428F1D-41A7-B630-331A-96D6B2E3C8EF}"/>
              </a:ext>
            </a:extLst>
          </p:cNvPr>
          <p:cNvSpPr/>
          <p:nvPr/>
        </p:nvSpPr>
        <p:spPr>
          <a:xfrm>
            <a:off x="6096000" y="4278094"/>
            <a:ext cx="2655956" cy="412852"/>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spc="600" dirty="0">
                <a:latin typeface="Avenir Next LT Pro" panose="020B0504020202020204" pitchFamily="34" charset="0"/>
              </a:rPr>
              <a:t>KEYWORD</a:t>
            </a:r>
            <a:endParaRPr kumimoji="1" lang="ja-JP" altLang="en-US" b="1" spc="600" dirty="0">
              <a:latin typeface="Avenir Next LT Pro" panose="020B0504020202020204" pitchFamily="34" charset="0"/>
            </a:endParaRPr>
          </a:p>
        </p:txBody>
      </p:sp>
      <p:sp>
        <p:nvSpPr>
          <p:cNvPr id="17" name="テキスト ボックス 16">
            <a:extLst>
              <a:ext uri="{FF2B5EF4-FFF2-40B4-BE49-F238E27FC236}">
                <a16:creationId xmlns:a16="http://schemas.microsoft.com/office/drawing/2014/main" id="{783071A3-FBB5-6200-FBFC-B6139BF261A4}"/>
              </a:ext>
            </a:extLst>
          </p:cNvPr>
          <p:cNvSpPr txBox="1"/>
          <p:nvPr/>
        </p:nvSpPr>
        <p:spPr>
          <a:xfrm>
            <a:off x="6028458" y="4759464"/>
            <a:ext cx="2997609" cy="461665"/>
          </a:xfrm>
          <a:prstGeom prst="rect">
            <a:avLst/>
          </a:prstGeom>
          <a:noFill/>
        </p:spPr>
        <p:txBody>
          <a:bodyPr wrap="square">
            <a:spAutoFit/>
          </a:bodyPr>
          <a:lstStyle/>
          <a:p>
            <a:r>
              <a:rPr lang="en-US" altLang="ja-JP" sz="2400" dirty="0"/>
              <a:t>e-Stat</a:t>
            </a:r>
            <a:r>
              <a:rPr lang="en-US" altLang="ja-JP" sz="1400" dirty="0"/>
              <a:t> </a:t>
            </a:r>
            <a:r>
              <a:rPr lang="ja-JP" altLang="en-US" sz="1400" dirty="0"/>
              <a:t>政府統計の総合窓口</a:t>
            </a:r>
            <a:endParaRPr lang="en-US" altLang="ja-JP" sz="1400" dirty="0"/>
          </a:p>
        </p:txBody>
      </p:sp>
      <p:sp>
        <p:nvSpPr>
          <p:cNvPr id="18" name="テキスト ボックス 17">
            <a:extLst>
              <a:ext uri="{FF2B5EF4-FFF2-40B4-BE49-F238E27FC236}">
                <a16:creationId xmlns:a16="http://schemas.microsoft.com/office/drawing/2014/main" id="{93499E61-C03B-0BA7-2857-2B4FA5E91355}"/>
              </a:ext>
            </a:extLst>
          </p:cNvPr>
          <p:cNvSpPr txBox="1"/>
          <p:nvPr/>
        </p:nvSpPr>
        <p:spPr>
          <a:xfrm>
            <a:off x="6028458" y="5192001"/>
            <a:ext cx="5607729" cy="1169551"/>
          </a:xfrm>
          <a:prstGeom prst="rect">
            <a:avLst/>
          </a:prstGeom>
          <a:noFill/>
        </p:spPr>
        <p:txBody>
          <a:bodyPr wrap="square">
            <a:spAutoFit/>
          </a:bodyPr>
          <a:lstStyle/>
          <a:p>
            <a:r>
              <a:rPr lang="ja-JP" altLang="en-US" sz="1400" dirty="0">
                <a:latin typeface="BIZ UDPゴシック" panose="020B0400000000000000" pitchFamily="50" charset="-128"/>
                <a:ea typeface="BIZ UDPゴシック" panose="020B0400000000000000" pitchFamily="50" charset="-128"/>
              </a:rPr>
              <a:t>政府統計の総合窓口</a:t>
            </a:r>
            <a:r>
              <a:rPr lang="en-US" altLang="ja-JP" sz="1400" dirty="0">
                <a:latin typeface="BIZ UDPゴシック" panose="020B0400000000000000" pitchFamily="50" charset="-128"/>
                <a:ea typeface="BIZ UDPゴシック" panose="020B0400000000000000" pitchFamily="50" charset="-128"/>
              </a:rPr>
              <a:t>(e-Stat)</a:t>
            </a:r>
            <a:r>
              <a:rPr lang="ja-JP" altLang="en-US" sz="1400" dirty="0">
                <a:latin typeface="BIZ UDPゴシック" panose="020B0400000000000000" pitchFamily="50" charset="-128"/>
                <a:ea typeface="BIZ UDPゴシック" panose="020B0400000000000000" pitchFamily="50" charset="-128"/>
              </a:rPr>
              <a:t>は、各府省が公表する統計データを一つにまとめ、統計データを検索したり、地図上に表示できるなどの、たくさんの便利な機能を備えた政府統計のポータルサイトです。</a:t>
            </a:r>
          </a:p>
          <a:p>
            <a:pPr>
              <a:spcAft>
                <a:spcPts val="1200"/>
              </a:spcAft>
            </a:pPr>
            <a:r>
              <a:rPr lang="ja-JP" altLang="en-US" sz="1400" dirty="0">
                <a:latin typeface="BIZ UDPゴシック" panose="020B0400000000000000" pitchFamily="50" charset="-128"/>
                <a:ea typeface="BIZ UDPゴシック" panose="020B0400000000000000" pitchFamily="50" charset="-128"/>
              </a:rPr>
              <a:t>政府統計名が不明の場合でも、「分野」や「組織」等から絞り込むことで統計データを探すことができます。</a:t>
            </a:r>
            <a:endParaRPr lang="en-US" altLang="ja-JP" sz="140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A107BC7C-1EB9-DC5C-F624-B9558A14C4E1}"/>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②情報の収集</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168E3527-67A7-0623-BFD5-E7F138179860}"/>
              </a:ext>
            </a:extLst>
          </p:cNvPr>
          <p:cNvSpPr>
            <a:spLocks noGrp="1"/>
          </p:cNvSpPr>
          <p:nvPr>
            <p:ph type="sldNum" sz="quarter" idx="12"/>
          </p:nvPr>
        </p:nvSpPr>
        <p:spPr/>
        <p:txBody>
          <a:bodyPr/>
          <a:lstStyle/>
          <a:p>
            <a:fld id="{3176661F-01C8-4BE2-A570-1B80402A4D96}" type="slidenum">
              <a:rPr kumimoji="1" lang="ja-JP" altLang="en-US" smtClean="0"/>
              <a:t>13</a:t>
            </a:fld>
            <a:endParaRPr kumimoji="1" lang="ja-JP" altLang="en-US"/>
          </a:p>
        </p:txBody>
      </p:sp>
      <p:pic>
        <p:nvPicPr>
          <p:cNvPr id="10" name="図 9">
            <a:extLst>
              <a:ext uri="{FF2B5EF4-FFF2-40B4-BE49-F238E27FC236}">
                <a16:creationId xmlns:a16="http://schemas.microsoft.com/office/drawing/2014/main" id="{7835D51B-CE23-A2D4-64D3-E00899BAF0AC}"/>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8866129" y="3194710"/>
            <a:ext cx="3011977" cy="1728000"/>
          </a:xfrm>
          <a:prstGeom prst="rect">
            <a:avLst/>
          </a:prstGeom>
          <a:ln w="6350">
            <a:solidFill>
              <a:schemeClr val="tx1"/>
            </a:solidFill>
          </a:ln>
          <a:effectLst>
            <a:outerShdw blurRad="254000" dist="190500" dir="3000000" algn="l" rotWithShape="0">
              <a:prstClr val="black">
                <a:alpha val="40000"/>
              </a:prstClr>
            </a:outerShdw>
          </a:effectLst>
        </p:spPr>
      </p:pic>
    </p:spTree>
    <p:extLst>
      <p:ext uri="{BB962C8B-B14F-4D97-AF65-F5344CB8AC3E}">
        <p14:creationId xmlns:p14="http://schemas.microsoft.com/office/powerpoint/2010/main" val="38177497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C74DA-B20A-DB86-C38D-4147C9CD89E6}"/>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A3EAE0F-76BB-BC42-1E34-1F3E2E827543}"/>
              </a:ext>
            </a:extLst>
          </p:cNvPr>
          <p:cNvSpPr txBox="1"/>
          <p:nvPr/>
        </p:nvSpPr>
        <p:spPr>
          <a:xfrm>
            <a:off x="966506" y="90708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1845F60E-7ED7-08C9-7E23-8E8E0C344382}"/>
              </a:ext>
            </a:extLst>
          </p:cNvPr>
          <p:cNvSpPr>
            <a:spLocks noGrp="1"/>
          </p:cNvSpPr>
          <p:nvPr>
            <p:ph type="sldNum" sz="quarter" idx="12"/>
          </p:nvPr>
        </p:nvSpPr>
        <p:spPr/>
        <p:txBody>
          <a:bodyPr/>
          <a:lstStyle/>
          <a:p>
            <a:fld id="{3176661F-01C8-4BE2-A570-1B80402A4D96}" type="slidenum">
              <a:rPr kumimoji="1" lang="ja-JP" altLang="en-US" smtClean="0"/>
              <a:t>14</a:t>
            </a:fld>
            <a:endParaRPr kumimoji="1" lang="ja-JP" altLang="en-US"/>
          </a:p>
        </p:txBody>
      </p:sp>
      <p:grpSp>
        <p:nvGrpSpPr>
          <p:cNvPr id="10" name="グループ化 9">
            <a:extLst>
              <a:ext uri="{FF2B5EF4-FFF2-40B4-BE49-F238E27FC236}">
                <a16:creationId xmlns:a16="http://schemas.microsoft.com/office/drawing/2014/main" id="{1FDD7A1A-27E3-ABAC-9BB5-5E8B1120CA5C}"/>
              </a:ext>
            </a:extLst>
          </p:cNvPr>
          <p:cNvGrpSpPr/>
          <p:nvPr/>
        </p:nvGrpSpPr>
        <p:grpSpPr>
          <a:xfrm>
            <a:off x="374105" y="2682442"/>
            <a:ext cx="11553735" cy="2621281"/>
            <a:chOff x="374105" y="2682442"/>
            <a:chExt cx="11553735" cy="2621281"/>
          </a:xfrm>
        </p:grpSpPr>
        <p:cxnSp>
          <p:nvCxnSpPr>
            <p:cNvPr id="11" name="コネクタ: カギ線 10">
              <a:extLst>
                <a:ext uri="{FF2B5EF4-FFF2-40B4-BE49-F238E27FC236}">
                  <a16:creationId xmlns:a16="http://schemas.microsoft.com/office/drawing/2014/main" id="{A3901748-BEFE-83C2-1970-FBA2E6E0B2FE}"/>
                </a:ext>
              </a:extLst>
            </p:cNvPr>
            <p:cNvCxnSpPr>
              <a:stCxn id="16" idx="0"/>
              <a:endCxn id="13" idx="0"/>
            </p:cNvCxnSpPr>
            <p:nvPr/>
          </p:nvCxnSpPr>
          <p:spPr>
            <a:xfrm rot="16200000" flipH="1">
              <a:off x="5862132" y="-1644265"/>
              <a:ext cx="20320" cy="8673735"/>
            </a:xfrm>
            <a:prstGeom prst="bentConnector3">
              <a:avLst>
                <a:gd name="adj1" fmla="val -1125000"/>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2" name="コネクタ: カギ線 11">
              <a:extLst>
                <a:ext uri="{FF2B5EF4-FFF2-40B4-BE49-F238E27FC236}">
                  <a16:creationId xmlns:a16="http://schemas.microsoft.com/office/drawing/2014/main" id="{96DC1518-499A-F780-9F1A-4E7C32A7C1FE}"/>
                </a:ext>
              </a:extLst>
            </p:cNvPr>
            <p:cNvCxnSpPr>
              <a:cxnSpLocks/>
              <a:stCxn id="13" idx="2"/>
              <a:endCxn id="16" idx="2"/>
            </p:cNvCxnSpPr>
            <p:nvPr/>
          </p:nvCxnSpPr>
          <p:spPr>
            <a:xfrm rot="5400000" flipH="1">
              <a:off x="5862133" y="956695"/>
              <a:ext cx="20320" cy="8673735"/>
            </a:xfrm>
            <a:prstGeom prst="bentConnector3">
              <a:avLst>
                <a:gd name="adj1" fmla="val -1125000"/>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3" name="矢印: 五方向 12">
              <a:extLst>
                <a:ext uri="{FF2B5EF4-FFF2-40B4-BE49-F238E27FC236}">
                  <a16:creationId xmlns:a16="http://schemas.microsoft.com/office/drawing/2014/main" id="{B4E5DDCB-91DD-99AC-7DF0-E1EF81D9C0B1}"/>
                </a:ext>
              </a:extLst>
            </p:cNvPr>
            <p:cNvSpPr/>
            <p:nvPr/>
          </p:nvSpPr>
          <p:spPr>
            <a:xfrm>
              <a:off x="9047840" y="2702762"/>
              <a:ext cx="2880000" cy="2600960"/>
            </a:xfrm>
            <a:prstGeom prst="homePlate">
              <a:avLst>
                <a:gd name="adj" fmla="val 21429"/>
              </a:avLst>
            </a:prstGeom>
            <a:pattFill prst="pct50">
              <a:fgClr>
                <a:schemeClr val="accent2">
                  <a:lumMod val="60000"/>
                  <a:lumOff val="40000"/>
                </a:schemeClr>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④</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まとめ・</a:t>
              </a:r>
              <a:endParaRPr lang="en-US" altLang="ja-JP" sz="4400" dirty="0">
                <a:latin typeface="BIZ UDPゴシック" panose="020B0400000000000000" pitchFamily="50" charset="-128"/>
                <a:ea typeface="BIZ UDPゴシック" panose="020B0400000000000000" pitchFamily="50" charset="-128"/>
              </a:endParaRPr>
            </a:p>
            <a:p>
              <a:pPr algn="ctr"/>
              <a:r>
                <a:rPr kumimoji="1" lang="ja-JP" altLang="en-US" sz="4400" dirty="0">
                  <a:latin typeface="BIZ UDPゴシック" panose="020B0400000000000000" pitchFamily="50" charset="-128"/>
                  <a:ea typeface="BIZ UDPゴシック" panose="020B0400000000000000" pitchFamily="50" charset="-128"/>
                </a:rPr>
                <a:t>表現</a:t>
              </a:r>
            </a:p>
          </p:txBody>
        </p:sp>
        <p:sp>
          <p:nvSpPr>
            <p:cNvPr id="14" name="矢印: 五方向 13">
              <a:extLst>
                <a:ext uri="{FF2B5EF4-FFF2-40B4-BE49-F238E27FC236}">
                  <a16:creationId xmlns:a16="http://schemas.microsoft.com/office/drawing/2014/main" id="{ED0EC490-05B3-8B6B-10B1-61BC6CCB343F}"/>
                </a:ext>
              </a:extLst>
            </p:cNvPr>
            <p:cNvSpPr/>
            <p:nvPr/>
          </p:nvSpPr>
          <p:spPr>
            <a:xfrm>
              <a:off x="6134105" y="2702762"/>
              <a:ext cx="2880000" cy="2600960"/>
            </a:xfrm>
            <a:prstGeom prst="homePlate">
              <a:avLst>
                <a:gd name="adj" fmla="val 21429"/>
              </a:avLst>
            </a:prstGeom>
            <a:solidFill>
              <a:srgbClr val="CCCC00"/>
            </a:solidFill>
            <a:ln>
              <a:noFill/>
            </a:ln>
            <a:effectLst>
              <a:outerShdw blurRad="50800" dist="1524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③</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整理・</a:t>
              </a:r>
              <a:endParaRPr lang="en-US" altLang="ja-JP" sz="4400" dirty="0">
                <a:latin typeface="BIZ UDPゴシック" panose="020B0400000000000000" pitchFamily="50" charset="-128"/>
                <a:ea typeface="BIZ UDPゴシック" panose="020B0400000000000000" pitchFamily="50" charset="-128"/>
              </a:endParaRPr>
            </a:p>
            <a:p>
              <a:pPr algn="ctr"/>
              <a:r>
                <a:rPr kumimoji="1" lang="ja-JP" altLang="en-US" sz="4400" dirty="0">
                  <a:latin typeface="BIZ UDPゴシック" panose="020B0400000000000000" pitchFamily="50" charset="-128"/>
                  <a:ea typeface="BIZ UDPゴシック" panose="020B0400000000000000" pitchFamily="50" charset="-128"/>
                </a:rPr>
                <a:t>分析</a:t>
              </a:r>
            </a:p>
          </p:txBody>
        </p:sp>
        <p:sp>
          <p:nvSpPr>
            <p:cNvPr id="15" name="矢印: 五方向 14">
              <a:extLst>
                <a:ext uri="{FF2B5EF4-FFF2-40B4-BE49-F238E27FC236}">
                  <a16:creationId xmlns:a16="http://schemas.microsoft.com/office/drawing/2014/main" id="{BF5FB542-D733-E402-E0EF-665DE66F5B31}"/>
                </a:ext>
              </a:extLst>
            </p:cNvPr>
            <p:cNvSpPr/>
            <p:nvPr/>
          </p:nvSpPr>
          <p:spPr>
            <a:xfrm>
              <a:off x="3254105" y="2702762"/>
              <a:ext cx="2880000" cy="2600960"/>
            </a:xfrm>
            <a:prstGeom prst="homePlate">
              <a:avLst>
                <a:gd name="adj" fmla="val 21429"/>
              </a:avLst>
            </a:prstGeom>
            <a:pattFill prst="pct50">
              <a:fgClr>
                <a:schemeClr val="accent6">
                  <a:lumMod val="60000"/>
                  <a:lumOff val="40000"/>
                </a:schemeClr>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②</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情報収集</a:t>
              </a:r>
              <a:endParaRPr lang="en-US" altLang="ja-JP" sz="4400" dirty="0">
                <a:latin typeface="BIZ UDPゴシック" panose="020B0400000000000000" pitchFamily="50" charset="-128"/>
                <a:ea typeface="BIZ UDPゴシック" panose="020B0400000000000000" pitchFamily="50" charset="-128"/>
              </a:endParaRPr>
            </a:p>
            <a:p>
              <a:pPr algn="ctr"/>
              <a:endParaRPr kumimoji="1" lang="ja-JP" altLang="en-US" sz="4400" dirty="0">
                <a:latin typeface="BIZ UDPゴシック" panose="020B0400000000000000" pitchFamily="50" charset="-128"/>
                <a:ea typeface="BIZ UDPゴシック" panose="020B0400000000000000" pitchFamily="50" charset="-128"/>
              </a:endParaRPr>
            </a:p>
          </p:txBody>
        </p:sp>
        <p:sp>
          <p:nvSpPr>
            <p:cNvPr id="16" name="矢印: 五方向 15">
              <a:extLst>
                <a:ext uri="{FF2B5EF4-FFF2-40B4-BE49-F238E27FC236}">
                  <a16:creationId xmlns:a16="http://schemas.microsoft.com/office/drawing/2014/main" id="{565B7381-F539-A2FA-E97C-1803F8F4CDF1}"/>
                </a:ext>
              </a:extLst>
            </p:cNvPr>
            <p:cNvSpPr/>
            <p:nvPr/>
          </p:nvSpPr>
          <p:spPr>
            <a:xfrm>
              <a:off x="374105" y="2682442"/>
              <a:ext cx="2880000" cy="2600960"/>
            </a:xfrm>
            <a:prstGeom prst="homePlate">
              <a:avLst>
                <a:gd name="adj" fmla="val 21429"/>
              </a:avLst>
            </a:prstGeom>
            <a:pattFill prst="pct50">
              <a:fgClr>
                <a:schemeClr val="accent1">
                  <a:lumMod val="40000"/>
                  <a:lumOff val="60000"/>
                </a:schemeClr>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①</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課題設定</a:t>
              </a:r>
              <a:endParaRPr lang="en-US" altLang="ja-JP" sz="4400" dirty="0">
                <a:latin typeface="BIZ UDPゴシック" panose="020B0400000000000000" pitchFamily="50" charset="-128"/>
                <a:ea typeface="BIZ UDPゴシック" panose="020B0400000000000000" pitchFamily="50" charset="-128"/>
              </a:endParaRPr>
            </a:p>
            <a:p>
              <a:pPr algn="ctr"/>
              <a:endParaRPr kumimoji="1" lang="ja-JP" altLang="en-US" sz="4400" dirty="0">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841140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FB669-24C7-1798-0B2F-0932354E3B9B}"/>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C6B99993-4D7D-2A02-3FD7-E6DAF234D548}"/>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80041" y="2652416"/>
            <a:ext cx="5446395" cy="3039886"/>
          </a:xfrm>
          <a:prstGeom prst="rect">
            <a:avLst/>
          </a:prstGeom>
          <a:ln>
            <a:solidFill>
              <a:schemeClr val="tx1"/>
            </a:solidFill>
          </a:ln>
        </p:spPr>
      </p:pic>
      <p:grpSp>
        <p:nvGrpSpPr>
          <p:cNvPr id="3" name="グループ化 2">
            <a:extLst>
              <a:ext uri="{FF2B5EF4-FFF2-40B4-BE49-F238E27FC236}">
                <a16:creationId xmlns:a16="http://schemas.microsoft.com/office/drawing/2014/main" id="{34745A20-34C7-5895-FA32-849258F14881}"/>
              </a:ext>
            </a:extLst>
          </p:cNvPr>
          <p:cNvGrpSpPr/>
          <p:nvPr/>
        </p:nvGrpSpPr>
        <p:grpSpPr>
          <a:xfrm rot="733190">
            <a:off x="9742713" y="2022525"/>
            <a:ext cx="1771507" cy="1771507"/>
            <a:chOff x="5377598" y="55206"/>
            <a:chExt cx="1120391" cy="1120391"/>
          </a:xfrm>
        </p:grpSpPr>
        <p:sp>
          <p:nvSpPr>
            <p:cNvPr id="6" name="楕円 5">
              <a:extLst>
                <a:ext uri="{FF2B5EF4-FFF2-40B4-BE49-F238E27FC236}">
                  <a16:creationId xmlns:a16="http://schemas.microsoft.com/office/drawing/2014/main" id="{81429C5D-34FA-4454-17CE-3F81A4EA1C5C}"/>
                </a:ext>
              </a:extLst>
            </p:cNvPr>
            <p:cNvSpPr/>
            <p:nvPr/>
          </p:nvSpPr>
          <p:spPr>
            <a:xfrm>
              <a:off x="5377598" y="55206"/>
              <a:ext cx="1120391" cy="1120391"/>
            </a:xfrm>
            <a:prstGeom prst="ellipse">
              <a:avLst/>
            </a:prstGeom>
            <a:solidFill>
              <a:srgbClr val="FF7C80">
                <a:alpha val="6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テキスト ボックス 7">
              <a:extLst>
                <a:ext uri="{FF2B5EF4-FFF2-40B4-BE49-F238E27FC236}">
                  <a16:creationId xmlns:a16="http://schemas.microsoft.com/office/drawing/2014/main" id="{2B14C571-32AE-A13C-8B56-BCB940D41DE3}"/>
                </a:ext>
              </a:extLst>
            </p:cNvPr>
            <p:cNvSpPr txBox="1"/>
            <p:nvPr/>
          </p:nvSpPr>
          <p:spPr>
            <a:xfrm>
              <a:off x="5625003" y="255051"/>
              <a:ext cx="644618" cy="764902"/>
            </a:xfrm>
            <a:custGeom>
              <a:avLst/>
              <a:gdLst/>
              <a:ahLst/>
              <a:cxnLst/>
              <a:rect l="l" t="t" r="r" b="b"/>
              <a:pathLst>
                <a:path w="644618" h="764902">
                  <a:moveTo>
                    <a:pt x="522727" y="469147"/>
                  </a:moveTo>
                  <a:cubicBezTo>
                    <a:pt x="507249" y="471379"/>
                    <a:pt x="494078" y="477481"/>
                    <a:pt x="483213" y="487453"/>
                  </a:cubicBezTo>
                  <a:cubicBezTo>
                    <a:pt x="474656" y="495043"/>
                    <a:pt x="468182" y="504419"/>
                    <a:pt x="463791" y="515581"/>
                  </a:cubicBezTo>
                  <a:cubicBezTo>
                    <a:pt x="461187" y="522055"/>
                    <a:pt x="459885" y="529274"/>
                    <a:pt x="459885" y="537236"/>
                  </a:cubicBezTo>
                  <a:cubicBezTo>
                    <a:pt x="459885" y="547505"/>
                    <a:pt x="461782" y="555728"/>
                    <a:pt x="465577" y="561904"/>
                  </a:cubicBezTo>
                  <a:cubicBezTo>
                    <a:pt x="468851" y="566964"/>
                    <a:pt x="472237" y="569494"/>
                    <a:pt x="475735" y="569494"/>
                  </a:cubicBezTo>
                  <a:cubicBezTo>
                    <a:pt x="479381" y="569494"/>
                    <a:pt x="484627" y="564620"/>
                    <a:pt x="491473" y="554872"/>
                  </a:cubicBezTo>
                  <a:cubicBezTo>
                    <a:pt x="504942" y="536120"/>
                    <a:pt x="515174" y="517442"/>
                    <a:pt x="522169" y="498838"/>
                  </a:cubicBezTo>
                  <a:cubicBezTo>
                    <a:pt x="525369" y="490876"/>
                    <a:pt x="526969" y="484402"/>
                    <a:pt x="526969" y="479416"/>
                  </a:cubicBezTo>
                  <a:cubicBezTo>
                    <a:pt x="526969" y="474579"/>
                    <a:pt x="525555" y="471156"/>
                    <a:pt x="522727" y="469147"/>
                  </a:cubicBezTo>
                  <a:close/>
                  <a:moveTo>
                    <a:pt x="541033" y="459101"/>
                  </a:moveTo>
                  <a:cubicBezTo>
                    <a:pt x="563729" y="459101"/>
                    <a:pt x="582631" y="465054"/>
                    <a:pt x="597737" y="476960"/>
                  </a:cubicBezTo>
                  <a:cubicBezTo>
                    <a:pt x="615596" y="491322"/>
                    <a:pt x="624526" y="510670"/>
                    <a:pt x="624526" y="535003"/>
                  </a:cubicBezTo>
                  <a:cubicBezTo>
                    <a:pt x="624526" y="553905"/>
                    <a:pt x="617531" y="569606"/>
                    <a:pt x="603541" y="582108"/>
                  </a:cubicBezTo>
                  <a:cubicBezTo>
                    <a:pt x="593346" y="591112"/>
                    <a:pt x="582035" y="597883"/>
                    <a:pt x="569608" y="602423"/>
                  </a:cubicBezTo>
                  <a:cubicBezTo>
                    <a:pt x="554949" y="607706"/>
                    <a:pt x="539322" y="610608"/>
                    <a:pt x="522727" y="611129"/>
                  </a:cubicBezTo>
                  <a:cubicBezTo>
                    <a:pt x="519379" y="611129"/>
                    <a:pt x="517704" y="610348"/>
                    <a:pt x="517704" y="608785"/>
                  </a:cubicBezTo>
                  <a:cubicBezTo>
                    <a:pt x="517704" y="607520"/>
                    <a:pt x="519155" y="606553"/>
                    <a:pt x="522058" y="605883"/>
                  </a:cubicBezTo>
                  <a:cubicBezTo>
                    <a:pt x="546689" y="600451"/>
                    <a:pt x="566297" y="590479"/>
                    <a:pt x="580882" y="575968"/>
                  </a:cubicBezTo>
                  <a:cubicBezTo>
                    <a:pt x="588621" y="567932"/>
                    <a:pt x="594016" y="559672"/>
                    <a:pt x="597067" y="551188"/>
                  </a:cubicBezTo>
                  <a:cubicBezTo>
                    <a:pt x="599969" y="543301"/>
                    <a:pt x="601420" y="533850"/>
                    <a:pt x="601420" y="522837"/>
                  </a:cubicBezTo>
                  <a:cubicBezTo>
                    <a:pt x="601420" y="503489"/>
                    <a:pt x="594723" y="489164"/>
                    <a:pt x="581328" y="479863"/>
                  </a:cubicBezTo>
                  <a:cubicBezTo>
                    <a:pt x="571208" y="472719"/>
                    <a:pt x="559004" y="468589"/>
                    <a:pt x="544717" y="467473"/>
                  </a:cubicBezTo>
                  <a:cubicBezTo>
                    <a:pt x="543154" y="467398"/>
                    <a:pt x="541294" y="467361"/>
                    <a:pt x="539136" y="467361"/>
                  </a:cubicBezTo>
                  <a:cubicBezTo>
                    <a:pt x="535564" y="467361"/>
                    <a:pt x="532624" y="467510"/>
                    <a:pt x="530318" y="467808"/>
                  </a:cubicBezTo>
                  <a:cubicBezTo>
                    <a:pt x="535973" y="474058"/>
                    <a:pt x="538801" y="480309"/>
                    <a:pt x="538801" y="486560"/>
                  </a:cubicBezTo>
                  <a:cubicBezTo>
                    <a:pt x="538801" y="492364"/>
                    <a:pt x="537126" y="500438"/>
                    <a:pt x="533778" y="510782"/>
                  </a:cubicBezTo>
                  <a:cubicBezTo>
                    <a:pt x="530206" y="522316"/>
                    <a:pt x="525406" y="533292"/>
                    <a:pt x="519379" y="543710"/>
                  </a:cubicBezTo>
                  <a:cubicBezTo>
                    <a:pt x="510002" y="561197"/>
                    <a:pt x="501519" y="573922"/>
                    <a:pt x="493929" y="581884"/>
                  </a:cubicBezTo>
                  <a:cubicBezTo>
                    <a:pt x="488199" y="588135"/>
                    <a:pt x="481874" y="591260"/>
                    <a:pt x="474953" y="591260"/>
                  </a:cubicBezTo>
                  <a:cubicBezTo>
                    <a:pt x="468479" y="591260"/>
                    <a:pt x="462712" y="588284"/>
                    <a:pt x="457652" y="582331"/>
                  </a:cubicBezTo>
                  <a:cubicBezTo>
                    <a:pt x="449243" y="573029"/>
                    <a:pt x="445039" y="559151"/>
                    <a:pt x="445039" y="540696"/>
                  </a:cubicBezTo>
                  <a:cubicBezTo>
                    <a:pt x="445039" y="528492"/>
                    <a:pt x="448313" y="516921"/>
                    <a:pt x="454862" y="505982"/>
                  </a:cubicBezTo>
                  <a:cubicBezTo>
                    <a:pt x="462154" y="493108"/>
                    <a:pt x="472461" y="482430"/>
                    <a:pt x="485781" y="473947"/>
                  </a:cubicBezTo>
                  <a:cubicBezTo>
                    <a:pt x="501780" y="464050"/>
                    <a:pt x="520197" y="459101"/>
                    <a:pt x="541033" y="459101"/>
                  </a:cubicBezTo>
                  <a:close/>
                  <a:moveTo>
                    <a:pt x="165789" y="388525"/>
                  </a:moveTo>
                  <a:cubicBezTo>
                    <a:pt x="187788" y="390258"/>
                    <a:pt x="202521" y="392125"/>
                    <a:pt x="209987" y="394125"/>
                  </a:cubicBezTo>
                  <a:cubicBezTo>
                    <a:pt x="216520" y="395725"/>
                    <a:pt x="219786" y="397991"/>
                    <a:pt x="219786" y="400924"/>
                  </a:cubicBezTo>
                  <a:cubicBezTo>
                    <a:pt x="219786" y="404391"/>
                    <a:pt x="215586" y="408324"/>
                    <a:pt x="207187" y="412723"/>
                  </a:cubicBezTo>
                  <a:lnTo>
                    <a:pt x="207187" y="480319"/>
                  </a:lnTo>
                  <a:lnTo>
                    <a:pt x="303381" y="480319"/>
                  </a:lnTo>
                  <a:cubicBezTo>
                    <a:pt x="317914" y="461520"/>
                    <a:pt x="326913" y="452121"/>
                    <a:pt x="330379" y="452121"/>
                  </a:cubicBezTo>
                  <a:cubicBezTo>
                    <a:pt x="333046" y="452121"/>
                    <a:pt x="342912" y="458654"/>
                    <a:pt x="359978" y="471720"/>
                  </a:cubicBezTo>
                  <a:cubicBezTo>
                    <a:pt x="368377" y="478653"/>
                    <a:pt x="372577" y="483319"/>
                    <a:pt x="372577" y="485719"/>
                  </a:cubicBezTo>
                  <a:cubicBezTo>
                    <a:pt x="372577" y="488385"/>
                    <a:pt x="370844" y="489719"/>
                    <a:pt x="367377" y="489719"/>
                  </a:cubicBezTo>
                  <a:lnTo>
                    <a:pt x="210787" y="489719"/>
                  </a:lnTo>
                  <a:cubicBezTo>
                    <a:pt x="224253" y="521183"/>
                    <a:pt x="245451" y="550915"/>
                    <a:pt x="274383" y="578913"/>
                  </a:cubicBezTo>
                  <a:cubicBezTo>
                    <a:pt x="303048" y="606245"/>
                    <a:pt x="341445" y="627577"/>
                    <a:pt x="389576" y="642909"/>
                  </a:cubicBezTo>
                  <a:cubicBezTo>
                    <a:pt x="390642" y="643309"/>
                    <a:pt x="391176" y="643976"/>
                    <a:pt x="391176" y="644909"/>
                  </a:cubicBezTo>
                  <a:cubicBezTo>
                    <a:pt x="391176" y="645843"/>
                    <a:pt x="390642" y="646509"/>
                    <a:pt x="389576" y="646909"/>
                  </a:cubicBezTo>
                  <a:cubicBezTo>
                    <a:pt x="381310" y="649576"/>
                    <a:pt x="374977" y="653376"/>
                    <a:pt x="370577" y="658308"/>
                  </a:cubicBezTo>
                  <a:cubicBezTo>
                    <a:pt x="366711" y="662575"/>
                    <a:pt x="362977" y="669308"/>
                    <a:pt x="359378" y="678507"/>
                  </a:cubicBezTo>
                  <a:cubicBezTo>
                    <a:pt x="357511" y="683707"/>
                    <a:pt x="355045" y="686307"/>
                    <a:pt x="351978" y="686307"/>
                  </a:cubicBezTo>
                  <a:cubicBezTo>
                    <a:pt x="348245" y="686307"/>
                    <a:pt x="342045" y="683440"/>
                    <a:pt x="333379" y="677707"/>
                  </a:cubicBezTo>
                  <a:cubicBezTo>
                    <a:pt x="301381" y="656242"/>
                    <a:pt x="274783" y="630177"/>
                    <a:pt x="253584" y="599512"/>
                  </a:cubicBezTo>
                  <a:cubicBezTo>
                    <a:pt x="234652" y="572314"/>
                    <a:pt x="218520" y="539516"/>
                    <a:pt x="205187" y="501118"/>
                  </a:cubicBezTo>
                  <a:cubicBezTo>
                    <a:pt x="205320" y="509651"/>
                    <a:pt x="205587" y="526450"/>
                    <a:pt x="205987" y="551515"/>
                  </a:cubicBezTo>
                  <a:cubicBezTo>
                    <a:pt x="207054" y="608578"/>
                    <a:pt x="207854" y="645309"/>
                    <a:pt x="208387" y="661708"/>
                  </a:cubicBezTo>
                  <a:lnTo>
                    <a:pt x="229386" y="661708"/>
                  </a:lnTo>
                  <a:cubicBezTo>
                    <a:pt x="242451" y="644509"/>
                    <a:pt x="250784" y="635910"/>
                    <a:pt x="254384" y="635910"/>
                  </a:cubicBezTo>
                  <a:cubicBezTo>
                    <a:pt x="256917" y="635910"/>
                    <a:pt x="265383" y="641909"/>
                    <a:pt x="279783" y="653909"/>
                  </a:cubicBezTo>
                  <a:cubicBezTo>
                    <a:pt x="286849" y="660175"/>
                    <a:pt x="290382" y="664575"/>
                    <a:pt x="290382" y="667108"/>
                  </a:cubicBezTo>
                  <a:cubicBezTo>
                    <a:pt x="290382" y="669774"/>
                    <a:pt x="288582" y="671108"/>
                    <a:pt x="284982" y="671108"/>
                  </a:cubicBezTo>
                  <a:lnTo>
                    <a:pt x="208387" y="671108"/>
                  </a:lnTo>
                  <a:cubicBezTo>
                    <a:pt x="209187" y="709239"/>
                    <a:pt x="209587" y="734904"/>
                    <a:pt x="209587" y="748103"/>
                  </a:cubicBezTo>
                  <a:cubicBezTo>
                    <a:pt x="209587" y="759302"/>
                    <a:pt x="201254" y="764902"/>
                    <a:pt x="184588" y="764902"/>
                  </a:cubicBezTo>
                  <a:cubicBezTo>
                    <a:pt x="172589" y="764902"/>
                    <a:pt x="166589" y="760236"/>
                    <a:pt x="166589" y="750903"/>
                  </a:cubicBezTo>
                  <a:cubicBezTo>
                    <a:pt x="166589" y="747703"/>
                    <a:pt x="166789" y="737437"/>
                    <a:pt x="167189" y="720105"/>
                  </a:cubicBezTo>
                  <a:cubicBezTo>
                    <a:pt x="167723" y="696773"/>
                    <a:pt x="168056" y="680441"/>
                    <a:pt x="168189" y="671108"/>
                  </a:cubicBezTo>
                  <a:lnTo>
                    <a:pt x="121592" y="671108"/>
                  </a:lnTo>
                  <a:cubicBezTo>
                    <a:pt x="113726" y="671108"/>
                    <a:pt x="103593" y="671908"/>
                    <a:pt x="91194" y="673508"/>
                  </a:cubicBezTo>
                  <a:lnTo>
                    <a:pt x="86794" y="658508"/>
                  </a:lnTo>
                  <a:cubicBezTo>
                    <a:pt x="98394" y="660642"/>
                    <a:pt x="109193" y="661708"/>
                    <a:pt x="119192" y="661708"/>
                  </a:cubicBezTo>
                  <a:lnTo>
                    <a:pt x="168789" y="661708"/>
                  </a:lnTo>
                  <a:cubicBezTo>
                    <a:pt x="170123" y="591446"/>
                    <a:pt x="170789" y="549249"/>
                    <a:pt x="170789" y="535116"/>
                  </a:cubicBezTo>
                  <a:cubicBezTo>
                    <a:pt x="149457" y="571647"/>
                    <a:pt x="122525" y="604512"/>
                    <a:pt x="89994" y="633710"/>
                  </a:cubicBezTo>
                  <a:cubicBezTo>
                    <a:pt x="61996" y="658775"/>
                    <a:pt x="33131" y="677974"/>
                    <a:pt x="3399" y="691306"/>
                  </a:cubicBezTo>
                  <a:cubicBezTo>
                    <a:pt x="3266" y="691440"/>
                    <a:pt x="3066" y="691506"/>
                    <a:pt x="2799" y="691506"/>
                  </a:cubicBezTo>
                  <a:cubicBezTo>
                    <a:pt x="933" y="691506"/>
                    <a:pt x="0" y="690507"/>
                    <a:pt x="0" y="688507"/>
                  </a:cubicBezTo>
                  <a:cubicBezTo>
                    <a:pt x="0" y="687973"/>
                    <a:pt x="200" y="687573"/>
                    <a:pt x="600" y="687307"/>
                  </a:cubicBezTo>
                  <a:cubicBezTo>
                    <a:pt x="33798" y="662242"/>
                    <a:pt x="64396" y="630377"/>
                    <a:pt x="92394" y="591713"/>
                  </a:cubicBezTo>
                  <a:cubicBezTo>
                    <a:pt x="116126" y="558781"/>
                    <a:pt x="135125" y="524783"/>
                    <a:pt x="149390" y="489719"/>
                  </a:cubicBezTo>
                  <a:lnTo>
                    <a:pt x="55196" y="489719"/>
                  </a:lnTo>
                  <a:cubicBezTo>
                    <a:pt x="45730" y="489719"/>
                    <a:pt x="33998" y="490519"/>
                    <a:pt x="19998" y="492119"/>
                  </a:cubicBezTo>
                  <a:lnTo>
                    <a:pt x="15599" y="477120"/>
                  </a:lnTo>
                  <a:cubicBezTo>
                    <a:pt x="29331" y="479253"/>
                    <a:pt x="42264" y="480319"/>
                    <a:pt x="54396" y="480319"/>
                  </a:cubicBezTo>
                  <a:lnTo>
                    <a:pt x="168189" y="480319"/>
                  </a:lnTo>
                  <a:lnTo>
                    <a:pt x="168189" y="445521"/>
                  </a:lnTo>
                  <a:cubicBezTo>
                    <a:pt x="168189" y="421523"/>
                    <a:pt x="167389" y="402524"/>
                    <a:pt x="165789" y="388525"/>
                  </a:cubicBezTo>
                  <a:close/>
                  <a:moveTo>
                    <a:pt x="504198" y="304245"/>
                  </a:moveTo>
                  <a:cubicBezTo>
                    <a:pt x="519602" y="305883"/>
                    <a:pt x="528606" y="307073"/>
                    <a:pt x="531210" y="307817"/>
                  </a:cubicBezTo>
                  <a:cubicBezTo>
                    <a:pt x="533517" y="308487"/>
                    <a:pt x="534671" y="309789"/>
                    <a:pt x="534671" y="311724"/>
                  </a:cubicBezTo>
                  <a:cubicBezTo>
                    <a:pt x="534671" y="313882"/>
                    <a:pt x="532141" y="315854"/>
                    <a:pt x="527080" y="317640"/>
                  </a:cubicBezTo>
                  <a:cubicBezTo>
                    <a:pt x="526857" y="324560"/>
                    <a:pt x="526411" y="330997"/>
                    <a:pt x="525741" y="336950"/>
                  </a:cubicBezTo>
                  <a:lnTo>
                    <a:pt x="556102" y="336616"/>
                  </a:lnTo>
                  <a:cubicBezTo>
                    <a:pt x="562353" y="329769"/>
                    <a:pt x="566408" y="326346"/>
                    <a:pt x="568269" y="326346"/>
                  </a:cubicBezTo>
                  <a:cubicBezTo>
                    <a:pt x="570278" y="326346"/>
                    <a:pt x="574296" y="329100"/>
                    <a:pt x="580324" y="334606"/>
                  </a:cubicBezTo>
                  <a:cubicBezTo>
                    <a:pt x="583970" y="337806"/>
                    <a:pt x="585793" y="340299"/>
                    <a:pt x="585793" y="342085"/>
                  </a:cubicBezTo>
                  <a:cubicBezTo>
                    <a:pt x="585793" y="343945"/>
                    <a:pt x="583598" y="346178"/>
                    <a:pt x="579208" y="348782"/>
                  </a:cubicBezTo>
                  <a:cubicBezTo>
                    <a:pt x="578612" y="367981"/>
                    <a:pt x="578315" y="382455"/>
                    <a:pt x="578315" y="392203"/>
                  </a:cubicBezTo>
                  <a:cubicBezTo>
                    <a:pt x="578315" y="395924"/>
                    <a:pt x="579319" y="398156"/>
                    <a:pt x="581328" y="398900"/>
                  </a:cubicBezTo>
                  <a:cubicBezTo>
                    <a:pt x="583189" y="399495"/>
                    <a:pt x="588100" y="399793"/>
                    <a:pt x="596062" y="399793"/>
                  </a:cubicBezTo>
                  <a:cubicBezTo>
                    <a:pt x="606555" y="399793"/>
                    <a:pt x="613215" y="398268"/>
                    <a:pt x="616043" y="395217"/>
                  </a:cubicBezTo>
                  <a:cubicBezTo>
                    <a:pt x="617233" y="393580"/>
                    <a:pt x="619056" y="389784"/>
                    <a:pt x="621512" y="383831"/>
                  </a:cubicBezTo>
                  <a:cubicBezTo>
                    <a:pt x="623596" y="378548"/>
                    <a:pt x="625270" y="373748"/>
                    <a:pt x="626535" y="369432"/>
                  </a:cubicBezTo>
                  <a:cubicBezTo>
                    <a:pt x="626609" y="368911"/>
                    <a:pt x="626944" y="368651"/>
                    <a:pt x="627539" y="368651"/>
                  </a:cubicBezTo>
                  <a:cubicBezTo>
                    <a:pt x="628358" y="368651"/>
                    <a:pt x="628767" y="368986"/>
                    <a:pt x="628767" y="369655"/>
                  </a:cubicBezTo>
                  <a:cubicBezTo>
                    <a:pt x="628693" y="371367"/>
                    <a:pt x="628507" y="375646"/>
                    <a:pt x="628209" y="382492"/>
                  </a:cubicBezTo>
                  <a:cubicBezTo>
                    <a:pt x="627986" y="386957"/>
                    <a:pt x="627874" y="390045"/>
                    <a:pt x="627874" y="391756"/>
                  </a:cubicBezTo>
                  <a:cubicBezTo>
                    <a:pt x="627874" y="393542"/>
                    <a:pt x="628098" y="394733"/>
                    <a:pt x="628544" y="395328"/>
                  </a:cubicBezTo>
                  <a:cubicBezTo>
                    <a:pt x="628916" y="395849"/>
                    <a:pt x="629772" y="396519"/>
                    <a:pt x="631111" y="397337"/>
                  </a:cubicBezTo>
                  <a:cubicBezTo>
                    <a:pt x="634609" y="399123"/>
                    <a:pt x="636358" y="401319"/>
                    <a:pt x="636358" y="403923"/>
                  </a:cubicBezTo>
                  <a:cubicBezTo>
                    <a:pt x="636358" y="408537"/>
                    <a:pt x="632711" y="412109"/>
                    <a:pt x="625419" y="414639"/>
                  </a:cubicBezTo>
                  <a:cubicBezTo>
                    <a:pt x="618052" y="417094"/>
                    <a:pt x="606741" y="418322"/>
                    <a:pt x="591486" y="418322"/>
                  </a:cubicBezTo>
                  <a:cubicBezTo>
                    <a:pt x="576305" y="418322"/>
                    <a:pt x="566594" y="416685"/>
                    <a:pt x="562353" y="413411"/>
                  </a:cubicBezTo>
                  <a:cubicBezTo>
                    <a:pt x="558632" y="410583"/>
                    <a:pt x="556772" y="404890"/>
                    <a:pt x="556772" y="396333"/>
                  </a:cubicBezTo>
                  <a:cubicBezTo>
                    <a:pt x="556772" y="395068"/>
                    <a:pt x="556995" y="387068"/>
                    <a:pt x="557441" y="372334"/>
                  </a:cubicBezTo>
                  <a:cubicBezTo>
                    <a:pt x="557962" y="358121"/>
                    <a:pt x="558297" y="348001"/>
                    <a:pt x="558446" y="341973"/>
                  </a:cubicBezTo>
                  <a:lnTo>
                    <a:pt x="524848" y="342420"/>
                  </a:lnTo>
                  <a:cubicBezTo>
                    <a:pt x="522020" y="359386"/>
                    <a:pt x="516439" y="373264"/>
                    <a:pt x="508105" y="384055"/>
                  </a:cubicBezTo>
                  <a:cubicBezTo>
                    <a:pt x="494041" y="402509"/>
                    <a:pt x="468963" y="415606"/>
                    <a:pt x="432872" y="423345"/>
                  </a:cubicBezTo>
                  <a:cubicBezTo>
                    <a:pt x="431830" y="423568"/>
                    <a:pt x="431310" y="422861"/>
                    <a:pt x="431310" y="421224"/>
                  </a:cubicBezTo>
                  <a:cubicBezTo>
                    <a:pt x="431310" y="420778"/>
                    <a:pt x="431458" y="420480"/>
                    <a:pt x="431756" y="420331"/>
                  </a:cubicBezTo>
                  <a:cubicBezTo>
                    <a:pt x="460480" y="408574"/>
                    <a:pt x="480534" y="393654"/>
                    <a:pt x="491920" y="375571"/>
                  </a:cubicBezTo>
                  <a:cubicBezTo>
                    <a:pt x="497501" y="366642"/>
                    <a:pt x="501296" y="355740"/>
                    <a:pt x="503305" y="342866"/>
                  </a:cubicBezTo>
                  <a:lnTo>
                    <a:pt x="462898" y="343536"/>
                  </a:lnTo>
                  <a:cubicBezTo>
                    <a:pt x="458136" y="343536"/>
                    <a:pt x="453931" y="343983"/>
                    <a:pt x="450285" y="344876"/>
                  </a:cubicBezTo>
                  <a:lnTo>
                    <a:pt x="448053" y="335723"/>
                  </a:lnTo>
                  <a:cubicBezTo>
                    <a:pt x="452071" y="336988"/>
                    <a:pt x="457689" y="337620"/>
                    <a:pt x="464908" y="337620"/>
                  </a:cubicBezTo>
                  <a:lnTo>
                    <a:pt x="503975" y="337174"/>
                  </a:lnTo>
                  <a:cubicBezTo>
                    <a:pt x="504793" y="329881"/>
                    <a:pt x="505203" y="322626"/>
                    <a:pt x="505203" y="315408"/>
                  </a:cubicBezTo>
                  <a:cubicBezTo>
                    <a:pt x="505203" y="312431"/>
                    <a:pt x="504868" y="308710"/>
                    <a:pt x="504198" y="304245"/>
                  </a:cubicBezTo>
                  <a:close/>
                  <a:moveTo>
                    <a:pt x="164590" y="228986"/>
                  </a:moveTo>
                  <a:cubicBezTo>
                    <a:pt x="197788" y="231919"/>
                    <a:pt x="214387" y="235852"/>
                    <a:pt x="214387" y="240785"/>
                  </a:cubicBezTo>
                  <a:cubicBezTo>
                    <a:pt x="214387" y="244518"/>
                    <a:pt x="210453" y="247918"/>
                    <a:pt x="202587" y="250984"/>
                  </a:cubicBezTo>
                  <a:lnTo>
                    <a:pt x="202587" y="282983"/>
                  </a:lnTo>
                  <a:lnTo>
                    <a:pt x="224786" y="282983"/>
                  </a:lnTo>
                  <a:cubicBezTo>
                    <a:pt x="237585" y="268850"/>
                    <a:pt x="245585" y="261784"/>
                    <a:pt x="248784" y="261784"/>
                  </a:cubicBezTo>
                  <a:cubicBezTo>
                    <a:pt x="251451" y="261784"/>
                    <a:pt x="259384" y="266850"/>
                    <a:pt x="272583" y="276983"/>
                  </a:cubicBezTo>
                  <a:cubicBezTo>
                    <a:pt x="278849" y="281916"/>
                    <a:pt x="281982" y="285716"/>
                    <a:pt x="281982" y="288382"/>
                  </a:cubicBezTo>
                  <a:cubicBezTo>
                    <a:pt x="281982" y="291049"/>
                    <a:pt x="280249" y="292382"/>
                    <a:pt x="276783" y="292382"/>
                  </a:cubicBezTo>
                  <a:lnTo>
                    <a:pt x="202587" y="292382"/>
                  </a:lnTo>
                  <a:lnTo>
                    <a:pt x="202587" y="351378"/>
                  </a:lnTo>
                  <a:lnTo>
                    <a:pt x="285782" y="351378"/>
                  </a:lnTo>
                  <a:cubicBezTo>
                    <a:pt x="302714" y="332846"/>
                    <a:pt x="312781" y="323580"/>
                    <a:pt x="315980" y="323580"/>
                  </a:cubicBezTo>
                  <a:cubicBezTo>
                    <a:pt x="318913" y="323580"/>
                    <a:pt x="328246" y="330113"/>
                    <a:pt x="343979" y="343179"/>
                  </a:cubicBezTo>
                  <a:cubicBezTo>
                    <a:pt x="351845" y="349578"/>
                    <a:pt x="355778" y="354112"/>
                    <a:pt x="355778" y="356778"/>
                  </a:cubicBezTo>
                  <a:cubicBezTo>
                    <a:pt x="355778" y="359445"/>
                    <a:pt x="353978" y="360778"/>
                    <a:pt x="350378" y="360778"/>
                  </a:cubicBezTo>
                  <a:lnTo>
                    <a:pt x="59596" y="360778"/>
                  </a:lnTo>
                  <a:cubicBezTo>
                    <a:pt x="52530" y="360778"/>
                    <a:pt x="43664" y="361578"/>
                    <a:pt x="32998" y="363178"/>
                  </a:cubicBezTo>
                  <a:lnTo>
                    <a:pt x="28598" y="348179"/>
                  </a:lnTo>
                  <a:cubicBezTo>
                    <a:pt x="39131" y="350312"/>
                    <a:pt x="49063" y="351378"/>
                    <a:pt x="58396" y="351378"/>
                  </a:cubicBezTo>
                  <a:lnTo>
                    <a:pt x="166589" y="351378"/>
                  </a:lnTo>
                  <a:lnTo>
                    <a:pt x="166589" y="292382"/>
                  </a:lnTo>
                  <a:lnTo>
                    <a:pt x="125992" y="292382"/>
                  </a:lnTo>
                  <a:cubicBezTo>
                    <a:pt x="117992" y="292382"/>
                    <a:pt x="108060" y="293182"/>
                    <a:pt x="96194" y="294782"/>
                  </a:cubicBezTo>
                  <a:lnTo>
                    <a:pt x="91594" y="279783"/>
                  </a:lnTo>
                  <a:cubicBezTo>
                    <a:pt x="103327" y="281916"/>
                    <a:pt x="114126" y="282983"/>
                    <a:pt x="123992" y="282983"/>
                  </a:cubicBezTo>
                  <a:lnTo>
                    <a:pt x="166589" y="282983"/>
                  </a:lnTo>
                  <a:lnTo>
                    <a:pt x="166589" y="266184"/>
                  </a:lnTo>
                  <a:cubicBezTo>
                    <a:pt x="166589" y="256317"/>
                    <a:pt x="165923" y="243918"/>
                    <a:pt x="164590" y="228986"/>
                  </a:cubicBezTo>
                  <a:close/>
                  <a:moveTo>
                    <a:pt x="519602" y="216846"/>
                  </a:moveTo>
                  <a:cubicBezTo>
                    <a:pt x="540140" y="218706"/>
                    <a:pt x="550409" y="221162"/>
                    <a:pt x="550409" y="224213"/>
                  </a:cubicBezTo>
                  <a:cubicBezTo>
                    <a:pt x="550409" y="225999"/>
                    <a:pt x="547842" y="228120"/>
                    <a:pt x="542707" y="230575"/>
                  </a:cubicBezTo>
                  <a:lnTo>
                    <a:pt x="542707" y="246091"/>
                  </a:lnTo>
                  <a:lnTo>
                    <a:pt x="600081" y="246091"/>
                  </a:lnTo>
                  <a:cubicBezTo>
                    <a:pt x="607224" y="237608"/>
                    <a:pt x="611615" y="233366"/>
                    <a:pt x="613252" y="233366"/>
                  </a:cubicBezTo>
                  <a:cubicBezTo>
                    <a:pt x="614963" y="233366"/>
                    <a:pt x="620470" y="237310"/>
                    <a:pt x="629772" y="245198"/>
                  </a:cubicBezTo>
                  <a:cubicBezTo>
                    <a:pt x="634460" y="249365"/>
                    <a:pt x="636804" y="252193"/>
                    <a:pt x="636804" y="253681"/>
                  </a:cubicBezTo>
                  <a:cubicBezTo>
                    <a:pt x="636804" y="255541"/>
                    <a:pt x="635948" y="256769"/>
                    <a:pt x="634237" y="257365"/>
                  </a:cubicBezTo>
                  <a:cubicBezTo>
                    <a:pt x="632748" y="257885"/>
                    <a:pt x="629884" y="258183"/>
                    <a:pt x="625642" y="258258"/>
                  </a:cubicBezTo>
                  <a:cubicBezTo>
                    <a:pt x="622665" y="258258"/>
                    <a:pt x="620321" y="259039"/>
                    <a:pt x="618610" y="260602"/>
                  </a:cubicBezTo>
                  <a:cubicBezTo>
                    <a:pt x="615856" y="262685"/>
                    <a:pt x="608862" y="266890"/>
                    <a:pt x="597625" y="273215"/>
                  </a:cubicBezTo>
                  <a:cubicBezTo>
                    <a:pt x="597402" y="273289"/>
                    <a:pt x="597179" y="273326"/>
                    <a:pt x="596955" y="273326"/>
                  </a:cubicBezTo>
                  <a:cubicBezTo>
                    <a:pt x="595988" y="273326"/>
                    <a:pt x="595504" y="272954"/>
                    <a:pt x="595504" y="272210"/>
                  </a:cubicBezTo>
                  <a:cubicBezTo>
                    <a:pt x="595504" y="272061"/>
                    <a:pt x="595541" y="271913"/>
                    <a:pt x="595616" y="271764"/>
                  </a:cubicBezTo>
                  <a:cubicBezTo>
                    <a:pt x="598667" y="264322"/>
                    <a:pt x="600676" y="257513"/>
                    <a:pt x="601643" y="251337"/>
                  </a:cubicBezTo>
                  <a:lnTo>
                    <a:pt x="563469" y="251337"/>
                  </a:lnTo>
                  <a:lnTo>
                    <a:pt x="563469" y="282703"/>
                  </a:lnTo>
                  <a:cubicBezTo>
                    <a:pt x="563469" y="286051"/>
                    <a:pt x="564846" y="288172"/>
                    <a:pt x="567599" y="289065"/>
                  </a:cubicBezTo>
                  <a:cubicBezTo>
                    <a:pt x="570055" y="289809"/>
                    <a:pt x="575152" y="290181"/>
                    <a:pt x="582891" y="290181"/>
                  </a:cubicBezTo>
                  <a:cubicBezTo>
                    <a:pt x="594425" y="290181"/>
                    <a:pt x="602350" y="289437"/>
                    <a:pt x="606666" y="287949"/>
                  </a:cubicBezTo>
                  <a:cubicBezTo>
                    <a:pt x="608824" y="287205"/>
                    <a:pt x="610647" y="285456"/>
                    <a:pt x="612136" y="282703"/>
                  </a:cubicBezTo>
                  <a:cubicBezTo>
                    <a:pt x="613401" y="280470"/>
                    <a:pt x="615484" y="275745"/>
                    <a:pt x="618387" y="268527"/>
                  </a:cubicBezTo>
                  <a:cubicBezTo>
                    <a:pt x="618535" y="268006"/>
                    <a:pt x="618870" y="267745"/>
                    <a:pt x="619391" y="267745"/>
                  </a:cubicBezTo>
                  <a:cubicBezTo>
                    <a:pt x="620061" y="267745"/>
                    <a:pt x="620396" y="268080"/>
                    <a:pt x="620396" y="268750"/>
                  </a:cubicBezTo>
                  <a:lnTo>
                    <a:pt x="620396" y="280582"/>
                  </a:lnTo>
                  <a:cubicBezTo>
                    <a:pt x="620396" y="282368"/>
                    <a:pt x="620731" y="283521"/>
                    <a:pt x="621400" y="284042"/>
                  </a:cubicBezTo>
                  <a:cubicBezTo>
                    <a:pt x="622144" y="284712"/>
                    <a:pt x="623856" y="285381"/>
                    <a:pt x="626535" y="286051"/>
                  </a:cubicBezTo>
                  <a:cubicBezTo>
                    <a:pt x="630032" y="287093"/>
                    <a:pt x="631781" y="289400"/>
                    <a:pt x="631781" y="292972"/>
                  </a:cubicBezTo>
                  <a:cubicBezTo>
                    <a:pt x="631781" y="298330"/>
                    <a:pt x="626758" y="302125"/>
                    <a:pt x="616712" y="304357"/>
                  </a:cubicBezTo>
                  <a:cubicBezTo>
                    <a:pt x="608824" y="306069"/>
                    <a:pt x="598295" y="306924"/>
                    <a:pt x="585123" y="306924"/>
                  </a:cubicBezTo>
                  <a:cubicBezTo>
                    <a:pt x="566818" y="306924"/>
                    <a:pt x="555135" y="305510"/>
                    <a:pt x="550074" y="302683"/>
                  </a:cubicBezTo>
                  <a:cubicBezTo>
                    <a:pt x="545610" y="300153"/>
                    <a:pt x="543377" y="295093"/>
                    <a:pt x="543377" y="287502"/>
                  </a:cubicBezTo>
                  <a:lnTo>
                    <a:pt x="543377" y="251337"/>
                  </a:lnTo>
                  <a:lnTo>
                    <a:pt x="520941" y="251337"/>
                  </a:lnTo>
                  <a:cubicBezTo>
                    <a:pt x="518262" y="273215"/>
                    <a:pt x="510151" y="289139"/>
                    <a:pt x="496608" y="299111"/>
                  </a:cubicBezTo>
                  <a:cubicBezTo>
                    <a:pt x="484702" y="307892"/>
                    <a:pt x="466545" y="313770"/>
                    <a:pt x="442137" y="316747"/>
                  </a:cubicBezTo>
                  <a:cubicBezTo>
                    <a:pt x="441169" y="316970"/>
                    <a:pt x="440686" y="316301"/>
                    <a:pt x="440686" y="314738"/>
                  </a:cubicBezTo>
                  <a:cubicBezTo>
                    <a:pt x="440686" y="314217"/>
                    <a:pt x="440872" y="313882"/>
                    <a:pt x="441244" y="313733"/>
                  </a:cubicBezTo>
                  <a:cubicBezTo>
                    <a:pt x="462526" y="306962"/>
                    <a:pt x="477297" y="298664"/>
                    <a:pt x="485557" y="288842"/>
                  </a:cubicBezTo>
                  <a:cubicBezTo>
                    <a:pt x="492850" y="280061"/>
                    <a:pt x="497426" y="267559"/>
                    <a:pt x="499287" y="251337"/>
                  </a:cubicBezTo>
                  <a:lnTo>
                    <a:pt x="464573" y="251337"/>
                  </a:lnTo>
                  <a:cubicBezTo>
                    <a:pt x="464573" y="252676"/>
                    <a:pt x="464535" y="253681"/>
                    <a:pt x="464461" y="254351"/>
                  </a:cubicBezTo>
                  <a:cubicBezTo>
                    <a:pt x="464461" y="262983"/>
                    <a:pt x="462675" y="269829"/>
                    <a:pt x="459103" y="274889"/>
                  </a:cubicBezTo>
                  <a:cubicBezTo>
                    <a:pt x="455829" y="279577"/>
                    <a:pt x="451587" y="281921"/>
                    <a:pt x="446378" y="281921"/>
                  </a:cubicBezTo>
                  <a:cubicBezTo>
                    <a:pt x="442658" y="281921"/>
                    <a:pt x="439681" y="280656"/>
                    <a:pt x="437449" y="278126"/>
                  </a:cubicBezTo>
                  <a:cubicBezTo>
                    <a:pt x="435514" y="275894"/>
                    <a:pt x="434547" y="273140"/>
                    <a:pt x="434547" y="269866"/>
                  </a:cubicBezTo>
                  <a:cubicBezTo>
                    <a:pt x="434547" y="264955"/>
                    <a:pt x="437002" y="261309"/>
                    <a:pt x="441914" y="258927"/>
                  </a:cubicBezTo>
                  <a:cubicBezTo>
                    <a:pt x="447941" y="255876"/>
                    <a:pt x="452220" y="252490"/>
                    <a:pt x="454750" y="248770"/>
                  </a:cubicBezTo>
                  <a:cubicBezTo>
                    <a:pt x="456908" y="245421"/>
                    <a:pt x="458247" y="240993"/>
                    <a:pt x="458768" y="235487"/>
                  </a:cubicBezTo>
                  <a:cubicBezTo>
                    <a:pt x="458768" y="234817"/>
                    <a:pt x="459178" y="234482"/>
                    <a:pt x="459996" y="234482"/>
                  </a:cubicBezTo>
                  <a:cubicBezTo>
                    <a:pt x="460666" y="234482"/>
                    <a:pt x="461112" y="234743"/>
                    <a:pt x="461336" y="235264"/>
                  </a:cubicBezTo>
                  <a:cubicBezTo>
                    <a:pt x="462601" y="239282"/>
                    <a:pt x="463419" y="242891"/>
                    <a:pt x="463791" y="246091"/>
                  </a:cubicBezTo>
                  <a:lnTo>
                    <a:pt x="520941" y="246091"/>
                  </a:lnTo>
                  <a:lnTo>
                    <a:pt x="520941" y="231022"/>
                  </a:lnTo>
                  <a:cubicBezTo>
                    <a:pt x="520941" y="228194"/>
                    <a:pt x="520495" y="223469"/>
                    <a:pt x="519602" y="216846"/>
                  </a:cubicBezTo>
                  <a:close/>
                  <a:moveTo>
                    <a:pt x="133391" y="160990"/>
                  </a:moveTo>
                  <a:lnTo>
                    <a:pt x="133391" y="203987"/>
                  </a:lnTo>
                  <a:lnTo>
                    <a:pt x="239585" y="203987"/>
                  </a:lnTo>
                  <a:lnTo>
                    <a:pt x="239585" y="160990"/>
                  </a:lnTo>
                  <a:close/>
                  <a:moveTo>
                    <a:pt x="133391" y="110593"/>
                  </a:moveTo>
                  <a:lnTo>
                    <a:pt x="133391" y="151591"/>
                  </a:lnTo>
                  <a:lnTo>
                    <a:pt x="239585" y="151591"/>
                  </a:lnTo>
                  <a:lnTo>
                    <a:pt x="239585" y="110593"/>
                  </a:lnTo>
                  <a:close/>
                  <a:moveTo>
                    <a:pt x="551191" y="86435"/>
                  </a:moveTo>
                  <a:cubicBezTo>
                    <a:pt x="562130" y="87849"/>
                    <a:pt x="569348" y="89114"/>
                    <a:pt x="572845" y="90231"/>
                  </a:cubicBezTo>
                  <a:cubicBezTo>
                    <a:pt x="576045" y="91198"/>
                    <a:pt x="577645" y="92351"/>
                    <a:pt x="577645" y="93691"/>
                  </a:cubicBezTo>
                  <a:cubicBezTo>
                    <a:pt x="577645" y="95328"/>
                    <a:pt x="575673" y="97114"/>
                    <a:pt x="571729" y="99049"/>
                  </a:cubicBezTo>
                  <a:lnTo>
                    <a:pt x="571729" y="120033"/>
                  </a:lnTo>
                  <a:lnTo>
                    <a:pt x="604211" y="120033"/>
                  </a:lnTo>
                  <a:cubicBezTo>
                    <a:pt x="612247" y="110285"/>
                    <a:pt x="617196" y="105411"/>
                    <a:pt x="619056" y="105411"/>
                  </a:cubicBezTo>
                  <a:cubicBezTo>
                    <a:pt x="620545" y="105411"/>
                    <a:pt x="625195" y="108760"/>
                    <a:pt x="633009" y="115457"/>
                  </a:cubicBezTo>
                  <a:cubicBezTo>
                    <a:pt x="636953" y="118806"/>
                    <a:pt x="638925" y="121336"/>
                    <a:pt x="638925" y="123047"/>
                  </a:cubicBezTo>
                  <a:cubicBezTo>
                    <a:pt x="638925" y="124535"/>
                    <a:pt x="637920" y="125280"/>
                    <a:pt x="635911" y="125280"/>
                  </a:cubicBezTo>
                  <a:lnTo>
                    <a:pt x="573961" y="125280"/>
                  </a:lnTo>
                  <a:cubicBezTo>
                    <a:pt x="580882" y="137930"/>
                    <a:pt x="589514" y="148162"/>
                    <a:pt x="599857" y="155975"/>
                  </a:cubicBezTo>
                  <a:cubicBezTo>
                    <a:pt x="612880" y="165724"/>
                    <a:pt x="627502" y="171900"/>
                    <a:pt x="643725" y="174505"/>
                  </a:cubicBezTo>
                  <a:cubicBezTo>
                    <a:pt x="644320" y="174579"/>
                    <a:pt x="644618" y="174988"/>
                    <a:pt x="644618" y="175732"/>
                  </a:cubicBezTo>
                  <a:lnTo>
                    <a:pt x="644618" y="175732"/>
                  </a:lnTo>
                  <a:lnTo>
                    <a:pt x="644618" y="175732"/>
                  </a:lnTo>
                  <a:cubicBezTo>
                    <a:pt x="644618" y="176476"/>
                    <a:pt x="644320" y="176960"/>
                    <a:pt x="643725" y="177183"/>
                  </a:cubicBezTo>
                  <a:cubicBezTo>
                    <a:pt x="640227" y="178672"/>
                    <a:pt x="637548" y="180681"/>
                    <a:pt x="635688" y="183211"/>
                  </a:cubicBezTo>
                  <a:cubicBezTo>
                    <a:pt x="634051" y="185443"/>
                    <a:pt x="632562" y="188718"/>
                    <a:pt x="631223" y="193034"/>
                  </a:cubicBezTo>
                  <a:cubicBezTo>
                    <a:pt x="630181" y="196978"/>
                    <a:pt x="628879" y="198950"/>
                    <a:pt x="627316" y="198950"/>
                  </a:cubicBezTo>
                  <a:cubicBezTo>
                    <a:pt x="625009" y="198950"/>
                    <a:pt x="621958" y="197722"/>
                    <a:pt x="618163" y="195266"/>
                  </a:cubicBezTo>
                  <a:cubicBezTo>
                    <a:pt x="607150" y="188122"/>
                    <a:pt x="597551" y="178746"/>
                    <a:pt x="589365" y="167138"/>
                  </a:cubicBezTo>
                  <a:cubicBezTo>
                    <a:pt x="582965" y="157985"/>
                    <a:pt x="576938" y="145632"/>
                    <a:pt x="571282" y="130079"/>
                  </a:cubicBezTo>
                  <a:cubicBezTo>
                    <a:pt x="571431" y="149948"/>
                    <a:pt x="571766" y="168663"/>
                    <a:pt x="572287" y="186225"/>
                  </a:cubicBezTo>
                  <a:cubicBezTo>
                    <a:pt x="572659" y="199322"/>
                    <a:pt x="572845" y="206205"/>
                    <a:pt x="572845" y="206875"/>
                  </a:cubicBezTo>
                  <a:cubicBezTo>
                    <a:pt x="572845" y="212530"/>
                    <a:pt x="568604" y="215358"/>
                    <a:pt x="560120" y="215358"/>
                  </a:cubicBezTo>
                  <a:cubicBezTo>
                    <a:pt x="554167" y="215358"/>
                    <a:pt x="551191" y="212977"/>
                    <a:pt x="551191" y="208214"/>
                  </a:cubicBezTo>
                  <a:cubicBezTo>
                    <a:pt x="551191" y="207247"/>
                    <a:pt x="551414" y="198801"/>
                    <a:pt x="551860" y="182876"/>
                  </a:cubicBezTo>
                  <a:cubicBezTo>
                    <a:pt x="552232" y="168961"/>
                    <a:pt x="552456" y="157092"/>
                    <a:pt x="552530" y="147269"/>
                  </a:cubicBezTo>
                  <a:cubicBezTo>
                    <a:pt x="537498" y="169593"/>
                    <a:pt x="513984" y="186671"/>
                    <a:pt x="481986" y="198503"/>
                  </a:cubicBezTo>
                  <a:cubicBezTo>
                    <a:pt x="481911" y="198577"/>
                    <a:pt x="481800" y="198615"/>
                    <a:pt x="481651" y="198615"/>
                  </a:cubicBezTo>
                  <a:cubicBezTo>
                    <a:pt x="480609" y="198615"/>
                    <a:pt x="480088" y="197982"/>
                    <a:pt x="480088" y="196717"/>
                  </a:cubicBezTo>
                  <a:cubicBezTo>
                    <a:pt x="480088" y="196419"/>
                    <a:pt x="480200" y="196196"/>
                    <a:pt x="480423" y="196047"/>
                  </a:cubicBezTo>
                  <a:cubicBezTo>
                    <a:pt x="505649" y="179007"/>
                    <a:pt x="526485" y="155417"/>
                    <a:pt x="542931" y="125280"/>
                  </a:cubicBezTo>
                  <a:lnTo>
                    <a:pt x="514132" y="125280"/>
                  </a:lnTo>
                  <a:cubicBezTo>
                    <a:pt x="509742" y="125280"/>
                    <a:pt x="504347" y="125726"/>
                    <a:pt x="497947" y="126619"/>
                  </a:cubicBezTo>
                  <a:lnTo>
                    <a:pt x="495380" y="118247"/>
                  </a:lnTo>
                  <a:cubicBezTo>
                    <a:pt x="502301" y="119438"/>
                    <a:pt x="508700" y="120033"/>
                    <a:pt x="514579" y="120033"/>
                  </a:cubicBezTo>
                  <a:lnTo>
                    <a:pt x="551860" y="120033"/>
                  </a:lnTo>
                  <a:lnTo>
                    <a:pt x="551860" y="104072"/>
                  </a:lnTo>
                  <a:cubicBezTo>
                    <a:pt x="551860" y="99830"/>
                    <a:pt x="551637" y="93951"/>
                    <a:pt x="551191" y="86435"/>
                  </a:cubicBezTo>
                  <a:close/>
                  <a:moveTo>
                    <a:pt x="133391" y="60996"/>
                  </a:moveTo>
                  <a:lnTo>
                    <a:pt x="133391" y="101194"/>
                  </a:lnTo>
                  <a:lnTo>
                    <a:pt x="239585" y="101194"/>
                  </a:lnTo>
                  <a:lnTo>
                    <a:pt x="239585" y="60996"/>
                  </a:lnTo>
                  <a:close/>
                  <a:moveTo>
                    <a:pt x="515807" y="10756"/>
                  </a:moveTo>
                  <a:cubicBezTo>
                    <a:pt x="516402" y="10756"/>
                    <a:pt x="516774" y="10980"/>
                    <a:pt x="516923" y="11426"/>
                  </a:cubicBezTo>
                  <a:cubicBezTo>
                    <a:pt x="518188" y="14775"/>
                    <a:pt x="519193" y="18347"/>
                    <a:pt x="519937" y="22142"/>
                  </a:cubicBezTo>
                  <a:lnTo>
                    <a:pt x="608341" y="22142"/>
                  </a:lnTo>
                  <a:cubicBezTo>
                    <a:pt x="614666" y="14998"/>
                    <a:pt x="618610" y="11426"/>
                    <a:pt x="620172" y="11426"/>
                  </a:cubicBezTo>
                  <a:cubicBezTo>
                    <a:pt x="621884" y="11426"/>
                    <a:pt x="626795" y="14998"/>
                    <a:pt x="634906" y="22142"/>
                  </a:cubicBezTo>
                  <a:cubicBezTo>
                    <a:pt x="638850" y="25565"/>
                    <a:pt x="640822" y="28244"/>
                    <a:pt x="640822" y="30178"/>
                  </a:cubicBezTo>
                  <a:lnTo>
                    <a:pt x="640822" y="30178"/>
                  </a:lnTo>
                  <a:lnTo>
                    <a:pt x="640822" y="30178"/>
                  </a:lnTo>
                  <a:cubicBezTo>
                    <a:pt x="640822" y="33006"/>
                    <a:pt x="637920" y="34420"/>
                    <a:pt x="632116" y="34420"/>
                  </a:cubicBezTo>
                  <a:cubicBezTo>
                    <a:pt x="629288" y="34420"/>
                    <a:pt x="626870" y="35201"/>
                    <a:pt x="624861" y="36764"/>
                  </a:cubicBezTo>
                  <a:cubicBezTo>
                    <a:pt x="619726" y="40857"/>
                    <a:pt x="613773" y="44652"/>
                    <a:pt x="607001" y="48149"/>
                  </a:cubicBezTo>
                  <a:cubicBezTo>
                    <a:pt x="606852" y="48224"/>
                    <a:pt x="606704" y="48261"/>
                    <a:pt x="606555" y="48261"/>
                  </a:cubicBezTo>
                  <a:cubicBezTo>
                    <a:pt x="605587" y="48261"/>
                    <a:pt x="605104" y="47777"/>
                    <a:pt x="605104" y="46810"/>
                  </a:cubicBezTo>
                  <a:cubicBezTo>
                    <a:pt x="605104" y="46661"/>
                    <a:pt x="605141" y="46512"/>
                    <a:pt x="605215" y="46363"/>
                  </a:cubicBezTo>
                  <a:cubicBezTo>
                    <a:pt x="608192" y="40038"/>
                    <a:pt x="610461" y="33713"/>
                    <a:pt x="612024" y="27388"/>
                  </a:cubicBezTo>
                  <a:lnTo>
                    <a:pt x="589365" y="27388"/>
                  </a:lnTo>
                  <a:lnTo>
                    <a:pt x="589365" y="64223"/>
                  </a:lnTo>
                  <a:cubicBezTo>
                    <a:pt x="589365" y="66976"/>
                    <a:pt x="590295" y="68651"/>
                    <a:pt x="592156" y="69246"/>
                  </a:cubicBezTo>
                  <a:cubicBezTo>
                    <a:pt x="593867" y="69841"/>
                    <a:pt x="597960" y="70139"/>
                    <a:pt x="604434" y="70139"/>
                  </a:cubicBezTo>
                  <a:cubicBezTo>
                    <a:pt x="611429" y="70139"/>
                    <a:pt x="615856" y="69469"/>
                    <a:pt x="617717" y="68130"/>
                  </a:cubicBezTo>
                  <a:cubicBezTo>
                    <a:pt x="619949" y="66418"/>
                    <a:pt x="623298" y="59684"/>
                    <a:pt x="627763" y="47926"/>
                  </a:cubicBezTo>
                  <a:cubicBezTo>
                    <a:pt x="627986" y="47331"/>
                    <a:pt x="628432" y="47033"/>
                    <a:pt x="629102" y="47033"/>
                  </a:cubicBezTo>
                  <a:cubicBezTo>
                    <a:pt x="629697" y="47033"/>
                    <a:pt x="629995" y="47331"/>
                    <a:pt x="629995" y="47926"/>
                  </a:cubicBezTo>
                  <a:lnTo>
                    <a:pt x="629995" y="63107"/>
                  </a:lnTo>
                  <a:cubicBezTo>
                    <a:pt x="629995" y="65265"/>
                    <a:pt x="630702" y="66492"/>
                    <a:pt x="632116" y="66790"/>
                  </a:cubicBezTo>
                  <a:cubicBezTo>
                    <a:pt x="637623" y="68055"/>
                    <a:pt x="640376" y="70771"/>
                    <a:pt x="640376" y="74938"/>
                  </a:cubicBezTo>
                  <a:cubicBezTo>
                    <a:pt x="640376" y="79255"/>
                    <a:pt x="637325" y="82305"/>
                    <a:pt x="631223" y="84091"/>
                  </a:cubicBezTo>
                  <a:cubicBezTo>
                    <a:pt x="624749" y="85803"/>
                    <a:pt x="615001" y="86659"/>
                    <a:pt x="601978" y="86659"/>
                  </a:cubicBezTo>
                  <a:cubicBezTo>
                    <a:pt x="588658" y="86659"/>
                    <a:pt x="580026" y="85580"/>
                    <a:pt x="576082" y="83422"/>
                  </a:cubicBezTo>
                  <a:cubicBezTo>
                    <a:pt x="572585" y="81487"/>
                    <a:pt x="570389" y="77617"/>
                    <a:pt x="569497" y="71813"/>
                  </a:cubicBezTo>
                  <a:lnTo>
                    <a:pt x="569497" y="71813"/>
                  </a:lnTo>
                  <a:lnTo>
                    <a:pt x="569497" y="27388"/>
                  </a:lnTo>
                  <a:lnTo>
                    <a:pt x="555990" y="27388"/>
                  </a:lnTo>
                  <a:cubicBezTo>
                    <a:pt x="554576" y="48968"/>
                    <a:pt x="548772" y="65004"/>
                    <a:pt x="538577" y="75497"/>
                  </a:cubicBezTo>
                  <a:cubicBezTo>
                    <a:pt x="529648" y="84724"/>
                    <a:pt x="515584" y="91644"/>
                    <a:pt x="496385" y="96258"/>
                  </a:cubicBezTo>
                  <a:cubicBezTo>
                    <a:pt x="495268" y="96481"/>
                    <a:pt x="494710" y="95774"/>
                    <a:pt x="494710" y="94137"/>
                  </a:cubicBezTo>
                  <a:cubicBezTo>
                    <a:pt x="494710" y="93840"/>
                    <a:pt x="494822" y="93616"/>
                    <a:pt x="495045" y="93468"/>
                  </a:cubicBezTo>
                  <a:cubicBezTo>
                    <a:pt x="510226" y="85208"/>
                    <a:pt x="520718" y="75831"/>
                    <a:pt x="526522" y="65339"/>
                  </a:cubicBezTo>
                  <a:cubicBezTo>
                    <a:pt x="531657" y="55963"/>
                    <a:pt x="534559" y="43313"/>
                    <a:pt x="535229" y="27388"/>
                  </a:cubicBezTo>
                  <a:lnTo>
                    <a:pt x="520383" y="27388"/>
                  </a:lnTo>
                  <a:cubicBezTo>
                    <a:pt x="520383" y="28355"/>
                    <a:pt x="520383" y="29099"/>
                    <a:pt x="520383" y="29620"/>
                  </a:cubicBezTo>
                  <a:cubicBezTo>
                    <a:pt x="520383" y="37211"/>
                    <a:pt x="518746" y="43387"/>
                    <a:pt x="515472" y="48149"/>
                  </a:cubicBezTo>
                  <a:cubicBezTo>
                    <a:pt x="512570" y="52465"/>
                    <a:pt x="508849" y="54623"/>
                    <a:pt x="504310" y="54623"/>
                  </a:cubicBezTo>
                  <a:cubicBezTo>
                    <a:pt x="501259" y="54623"/>
                    <a:pt x="498654" y="53396"/>
                    <a:pt x="496496" y="50940"/>
                  </a:cubicBezTo>
                  <a:cubicBezTo>
                    <a:pt x="494710" y="48782"/>
                    <a:pt x="493817" y="46289"/>
                    <a:pt x="493817" y="43461"/>
                  </a:cubicBezTo>
                  <a:cubicBezTo>
                    <a:pt x="493817" y="39592"/>
                    <a:pt x="496422" y="35983"/>
                    <a:pt x="501631" y="32634"/>
                  </a:cubicBezTo>
                  <a:cubicBezTo>
                    <a:pt x="510114" y="27648"/>
                    <a:pt x="514356" y="20728"/>
                    <a:pt x="514356" y="11873"/>
                  </a:cubicBezTo>
                  <a:cubicBezTo>
                    <a:pt x="514356" y="11128"/>
                    <a:pt x="514839" y="10756"/>
                    <a:pt x="515807" y="10756"/>
                  </a:cubicBezTo>
                  <a:close/>
                  <a:moveTo>
                    <a:pt x="455196" y="4617"/>
                  </a:moveTo>
                  <a:cubicBezTo>
                    <a:pt x="468368" y="5957"/>
                    <a:pt x="476702" y="7110"/>
                    <a:pt x="480200" y="8077"/>
                  </a:cubicBezTo>
                  <a:cubicBezTo>
                    <a:pt x="482879" y="8822"/>
                    <a:pt x="484218" y="9863"/>
                    <a:pt x="484218" y="11203"/>
                  </a:cubicBezTo>
                  <a:lnTo>
                    <a:pt x="484218" y="11203"/>
                  </a:lnTo>
                  <a:lnTo>
                    <a:pt x="484218" y="11203"/>
                  </a:lnTo>
                  <a:cubicBezTo>
                    <a:pt x="484218" y="13212"/>
                    <a:pt x="481762" y="15258"/>
                    <a:pt x="476851" y="17342"/>
                  </a:cubicBezTo>
                  <a:lnTo>
                    <a:pt x="476851" y="56521"/>
                  </a:lnTo>
                  <a:cubicBezTo>
                    <a:pt x="481093" y="49824"/>
                    <a:pt x="484292" y="46475"/>
                    <a:pt x="486450" y="46475"/>
                  </a:cubicBezTo>
                  <a:cubicBezTo>
                    <a:pt x="487939" y="46475"/>
                    <a:pt x="491287" y="48968"/>
                    <a:pt x="496496" y="53954"/>
                  </a:cubicBezTo>
                  <a:cubicBezTo>
                    <a:pt x="499101" y="56558"/>
                    <a:pt x="500403" y="58530"/>
                    <a:pt x="500403" y="59870"/>
                  </a:cubicBezTo>
                  <a:cubicBezTo>
                    <a:pt x="500403" y="61432"/>
                    <a:pt x="499398" y="62214"/>
                    <a:pt x="497389" y="62214"/>
                  </a:cubicBezTo>
                  <a:lnTo>
                    <a:pt x="476851" y="62214"/>
                  </a:lnTo>
                  <a:lnTo>
                    <a:pt x="476851" y="109541"/>
                  </a:lnTo>
                  <a:cubicBezTo>
                    <a:pt x="484144" y="107681"/>
                    <a:pt x="491622" y="105560"/>
                    <a:pt x="499287" y="103179"/>
                  </a:cubicBezTo>
                  <a:cubicBezTo>
                    <a:pt x="499361" y="103104"/>
                    <a:pt x="499436" y="103067"/>
                    <a:pt x="499510" y="103067"/>
                  </a:cubicBezTo>
                  <a:cubicBezTo>
                    <a:pt x="500254" y="103067"/>
                    <a:pt x="500626" y="103625"/>
                    <a:pt x="500626" y="104741"/>
                  </a:cubicBezTo>
                  <a:cubicBezTo>
                    <a:pt x="500626" y="105262"/>
                    <a:pt x="500477" y="105634"/>
                    <a:pt x="500180" y="105858"/>
                  </a:cubicBezTo>
                  <a:cubicBezTo>
                    <a:pt x="493557" y="110546"/>
                    <a:pt x="485781" y="115494"/>
                    <a:pt x="476851" y="120703"/>
                  </a:cubicBezTo>
                  <a:lnTo>
                    <a:pt x="476851" y="140572"/>
                  </a:lnTo>
                  <a:lnTo>
                    <a:pt x="477074" y="192029"/>
                  </a:lnTo>
                  <a:cubicBezTo>
                    <a:pt x="477074" y="198950"/>
                    <a:pt x="475623" y="204270"/>
                    <a:pt x="472721" y="207991"/>
                  </a:cubicBezTo>
                  <a:cubicBezTo>
                    <a:pt x="468926" y="212753"/>
                    <a:pt x="462675" y="215135"/>
                    <a:pt x="453969" y="215135"/>
                  </a:cubicBezTo>
                  <a:cubicBezTo>
                    <a:pt x="451513" y="215135"/>
                    <a:pt x="450136" y="213684"/>
                    <a:pt x="449839" y="210781"/>
                  </a:cubicBezTo>
                  <a:cubicBezTo>
                    <a:pt x="449243" y="205721"/>
                    <a:pt x="447569" y="202075"/>
                    <a:pt x="444816" y="199842"/>
                  </a:cubicBezTo>
                  <a:cubicBezTo>
                    <a:pt x="442360" y="197833"/>
                    <a:pt x="437709" y="195787"/>
                    <a:pt x="430863" y="193703"/>
                  </a:cubicBezTo>
                  <a:cubicBezTo>
                    <a:pt x="430268" y="193555"/>
                    <a:pt x="429970" y="192996"/>
                    <a:pt x="429970" y="192029"/>
                  </a:cubicBezTo>
                  <a:cubicBezTo>
                    <a:pt x="429970" y="191136"/>
                    <a:pt x="430268" y="190690"/>
                    <a:pt x="430863" y="190690"/>
                  </a:cubicBezTo>
                  <a:cubicBezTo>
                    <a:pt x="438453" y="191285"/>
                    <a:pt x="445709" y="191583"/>
                    <a:pt x="452629" y="191583"/>
                  </a:cubicBezTo>
                  <a:cubicBezTo>
                    <a:pt x="454341" y="191583"/>
                    <a:pt x="455383" y="191359"/>
                    <a:pt x="455755" y="190913"/>
                  </a:cubicBezTo>
                  <a:cubicBezTo>
                    <a:pt x="456127" y="190466"/>
                    <a:pt x="456313" y="189536"/>
                    <a:pt x="456313" y="188122"/>
                  </a:cubicBezTo>
                  <a:lnTo>
                    <a:pt x="456313" y="131196"/>
                  </a:lnTo>
                  <a:cubicBezTo>
                    <a:pt x="451104" y="133651"/>
                    <a:pt x="447123" y="135400"/>
                    <a:pt x="444369" y="136442"/>
                  </a:cubicBezTo>
                  <a:cubicBezTo>
                    <a:pt x="443774" y="141948"/>
                    <a:pt x="442248" y="144702"/>
                    <a:pt x="439793" y="144702"/>
                  </a:cubicBezTo>
                  <a:cubicBezTo>
                    <a:pt x="438305" y="144702"/>
                    <a:pt x="436853" y="143065"/>
                    <a:pt x="435440" y="139790"/>
                  </a:cubicBezTo>
                  <a:cubicBezTo>
                    <a:pt x="434026" y="136442"/>
                    <a:pt x="431607" y="129261"/>
                    <a:pt x="428184" y="118247"/>
                  </a:cubicBezTo>
                  <a:cubicBezTo>
                    <a:pt x="431533" y="118247"/>
                    <a:pt x="437188" y="117541"/>
                    <a:pt x="445151" y="116127"/>
                  </a:cubicBezTo>
                  <a:cubicBezTo>
                    <a:pt x="449988" y="115234"/>
                    <a:pt x="453708" y="114564"/>
                    <a:pt x="456313" y="114117"/>
                  </a:cubicBezTo>
                  <a:lnTo>
                    <a:pt x="456313" y="62214"/>
                  </a:lnTo>
                  <a:lnTo>
                    <a:pt x="444593" y="62214"/>
                  </a:lnTo>
                  <a:cubicBezTo>
                    <a:pt x="441467" y="62214"/>
                    <a:pt x="437523" y="62660"/>
                    <a:pt x="432761" y="63553"/>
                  </a:cubicBezTo>
                  <a:lnTo>
                    <a:pt x="430193" y="55070"/>
                  </a:lnTo>
                  <a:cubicBezTo>
                    <a:pt x="435328" y="56335"/>
                    <a:pt x="440053" y="56968"/>
                    <a:pt x="444369" y="56968"/>
                  </a:cubicBezTo>
                  <a:lnTo>
                    <a:pt x="456313" y="56968"/>
                  </a:lnTo>
                  <a:lnTo>
                    <a:pt x="456313" y="31518"/>
                  </a:lnTo>
                  <a:cubicBezTo>
                    <a:pt x="456313" y="20430"/>
                    <a:pt x="455941" y="11463"/>
                    <a:pt x="455196" y="4617"/>
                  </a:cubicBezTo>
                  <a:lnTo>
                    <a:pt x="455196" y="4617"/>
                  </a:lnTo>
                  <a:close/>
                  <a:moveTo>
                    <a:pt x="94594" y="0"/>
                  </a:moveTo>
                  <a:cubicBezTo>
                    <a:pt x="129258" y="3066"/>
                    <a:pt x="146591" y="7199"/>
                    <a:pt x="146591" y="12399"/>
                  </a:cubicBezTo>
                  <a:cubicBezTo>
                    <a:pt x="146591" y="15599"/>
                    <a:pt x="142191" y="19265"/>
                    <a:pt x="133391" y="23398"/>
                  </a:cubicBezTo>
                  <a:lnTo>
                    <a:pt x="133391" y="51597"/>
                  </a:lnTo>
                  <a:lnTo>
                    <a:pt x="239585" y="51597"/>
                  </a:lnTo>
                  <a:lnTo>
                    <a:pt x="239585" y="39797"/>
                  </a:lnTo>
                  <a:cubicBezTo>
                    <a:pt x="239585" y="30198"/>
                    <a:pt x="239052" y="16932"/>
                    <a:pt x="237985" y="0"/>
                  </a:cubicBezTo>
                  <a:cubicBezTo>
                    <a:pt x="271983" y="2933"/>
                    <a:pt x="288982" y="7066"/>
                    <a:pt x="288982" y="12399"/>
                  </a:cubicBezTo>
                  <a:cubicBezTo>
                    <a:pt x="288982" y="15466"/>
                    <a:pt x="284916" y="19265"/>
                    <a:pt x="276783" y="23798"/>
                  </a:cubicBezTo>
                  <a:lnTo>
                    <a:pt x="276783" y="51597"/>
                  </a:lnTo>
                  <a:lnTo>
                    <a:pt x="304581" y="51597"/>
                  </a:lnTo>
                  <a:cubicBezTo>
                    <a:pt x="319513" y="35731"/>
                    <a:pt x="328513" y="27798"/>
                    <a:pt x="331579" y="27798"/>
                  </a:cubicBezTo>
                  <a:cubicBezTo>
                    <a:pt x="334512" y="27798"/>
                    <a:pt x="342579" y="33398"/>
                    <a:pt x="355778" y="44597"/>
                  </a:cubicBezTo>
                  <a:cubicBezTo>
                    <a:pt x="362577" y="50197"/>
                    <a:pt x="365977" y="54330"/>
                    <a:pt x="365977" y="56996"/>
                  </a:cubicBezTo>
                  <a:cubicBezTo>
                    <a:pt x="365977" y="59663"/>
                    <a:pt x="364244" y="60996"/>
                    <a:pt x="360778" y="60996"/>
                  </a:cubicBezTo>
                  <a:lnTo>
                    <a:pt x="276783" y="60996"/>
                  </a:lnTo>
                  <a:lnTo>
                    <a:pt x="276783" y="203987"/>
                  </a:lnTo>
                  <a:lnTo>
                    <a:pt x="309581" y="203987"/>
                  </a:lnTo>
                  <a:cubicBezTo>
                    <a:pt x="325980" y="185455"/>
                    <a:pt x="335779" y="176189"/>
                    <a:pt x="338979" y="176189"/>
                  </a:cubicBezTo>
                  <a:cubicBezTo>
                    <a:pt x="341912" y="176189"/>
                    <a:pt x="351245" y="182722"/>
                    <a:pt x="366977" y="195788"/>
                  </a:cubicBezTo>
                  <a:cubicBezTo>
                    <a:pt x="374843" y="202187"/>
                    <a:pt x="378776" y="206720"/>
                    <a:pt x="378776" y="209387"/>
                  </a:cubicBezTo>
                  <a:cubicBezTo>
                    <a:pt x="378776" y="212054"/>
                    <a:pt x="376977" y="213387"/>
                    <a:pt x="373377" y="213387"/>
                  </a:cubicBezTo>
                  <a:lnTo>
                    <a:pt x="248584" y="213387"/>
                  </a:lnTo>
                  <a:cubicBezTo>
                    <a:pt x="266050" y="230452"/>
                    <a:pt x="286249" y="244118"/>
                    <a:pt x="309181" y="254384"/>
                  </a:cubicBezTo>
                  <a:cubicBezTo>
                    <a:pt x="330913" y="264117"/>
                    <a:pt x="357778" y="271050"/>
                    <a:pt x="389776" y="275183"/>
                  </a:cubicBezTo>
                  <a:cubicBezTo>
                    <a:pt x="390842" y="275450"/>
                    <a:pt x="391376" y="276383"/>
                    <a:pt x="391376" y="277983"/>
                  </a:cubicBezTo>
                  <a:cubicBezTo>
                    <a:pt x="391376" y="279583"/>
                    <a:pt x="390842" y="280583"/>
                    <a:pt x="389776" y="280983"/>
                  </a:cubicBezTo>
                  <a:cubicBezTo>
                    <a:pt x="382976" y="283649"/>
                    <a:pt x="378310" y="286582"/>
                    <a:pt x="375777" y="289782"/>
                  </a:cubicBezTo>
                  <a:cubicBezTo>
                    <a:pt x="373243" y="292849"/>
                    <a:pt x="370577" y="298382"/>
                    <a:pt x="367777" y="306381"/>
                  </a:cubicBezTo>
                  <a:cubicBezTo>
                    <a:pt x="365511" y="312647"/>
                    <a:pt x="363177" y="315781"/>
                    <a:pt x="360778" y="315781"/>
                  </a:cubicBezTo>
                  <a:cubicBezTo>
                    <a:pt x="358911" y="315781"/>
                    <a:pt x="354978" y="314247"/>
                    <a:pt x="348978" y="311181"/>
                  </a:cubicBezTo>
                  <a:cubicBezTo>
                    <a:pt x="327380" y="300515"/>
                    <a:pt x="309447" y="289515"/>
                    <a:pt x="295182" y="278183"/>
                  </a:cubicBezTo>
                  <a:cubicBezTo>
                    <a:pt x="277049" y="264184"/>
                    <a:pt x="258117" y="242585"/>
                    <a:pt x="238385" y="213387"/>
                  </a:cubicBezTo>
                  <a:lnTo>
                    <a:pt x="150190" y="213387"/>
                  </a:lnTo>
                  <a:cubicBezTo>
                    <a:pt x="122192" y="263250"/>
                    <a:pt x="73795" y="298182"/>
                    <a:pt x="4999" y="318180"/>
                  </a:cubicBezTo>
                  <a:cubicBezTo>
                    <a:pt x="4199" y="318314"/>
                    <a:pt x="3399" y="317847"/>
                    <a:pt x="2599" y="316780"/>
                  </a:cubicBezTo>
                  <a:cubicBezTo>
                    <a:pt x="1933" y="315847"/>
                    <a:pt x="1600" y="315047"/>
                    <a:pt x="1600" y="314381"/>
                  </a:cubicBezTo>
                  <a:cubicBezTo>
                    <a:pt x="1600" y="313847"/>
                    <a:pt x="1799" y="313447"/>
                    <a:pt x="2199" y="313181"/>
                  </a:cubicBezTo>
                  <a:cubicBezTo>
                    <a:pt x="27265" y="300248"/>
                    <a:pt x="49130" y="284249"/>
                    <a:pt x="67795" y="265184"/>
                  </a:cubicBezTo>
                  <a:cubicBezTo>
                    <a:pt x="83661" y="248785"/>
                    <a:pt x="95860" y="231519"/>
                    <a:pt x="104393" y="213387"/>
                  </a:cubicBezTo>
                  <a:lnTo>
                    <a:pt x="43797" y="213387"/>
                  </a:lnTo>
                  <a:cubicBezTo>
                    <a:pt x="35797" y="213387"/>
                    <a:pt x="26065" y="214187"/>
                    <a:pt x="14599" y="215787"/>
                  </a:cubicBezTo>
                  <a:lnTo>
                    <a:pt x="10199" y="200788"/>
                  </a:lnTo>
                  <a:cubicBezTo>
                    <a:pt x="21532" y="202921"/>
                    <a:pt x="32064" y="203987"/>
                    <a:pt x="41797" y="203987"/>
                  </a:cubicBezTo>
                  <a:lnTo>
                    <a:pt x="96194" y="203987"/>
                  </a:lnTo>
                  <a:lnTo>
                    <a:pt x="96194" y="60996"/>
                  </a:lnTo>
                  <a:lnTo>
                    <a:pt x="56396" y="60996"/>
                  </a:lnTo>
                  <a:cubicBezTo>
                    <a:pt x="48663" y="60996"/>
                    <a:pt x="38864" y="61796"/>
                    <a:pt x="26998" y="63396"/>
                  </a:cubicBezTo>
                  <a:lnTo>
                    <a:pt x="22398" y="48397"/>
                  </a:lnTo>
                  <a:cubicBezTo>
                    <a:pt x="34131" y="50530"/>
                    <a:pt x="45063" y="51597"/>
                    <a:pt x="55196" y="51597"/>
                  </a:cubicBezTo>
                  <a:lnTo>
                    <a:pt x="96194" y="51597"/>
                  </a:lnTo>
                  <a:lnTo>
                    <a:pt x="96194" y="40197"/>
                  </a:lnTo>
                  <a:cubicBezTo>
                    <a:pt x="96194" y="24332"/>
                    <a:pt x="95660" y="10932"/>
                    <a:pt x="9459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kumimoji="1" lang="ja-JP" altLang="en-US" sz="3200" spc="-150" dirty="0">
                <a:solidFill>
                  <a:schemeClr val="bg1"/>
                </a:solidFill>
                <a:latin typeface="游明朝 Demibold" panose="02020600000000000000" pitchFamily="18" charset="-128"/>
                <a:ea typeface="游明朝 Demibold" panose="02020600000000000000" pitchFamily="18" charset="-128"/>
              </a:endParaRPr>
            </a:p>
          </p:txBody>
        </p:sp>
      </p:grpSp>
      <p:sp>
        <p:nvSpPr>
          <p:cNvPr id="11" name="テキスト ボックス 10">
            <a:extLst>
              <a:ext uri="{FF2B5EF4-FFF2-40B4-BE49-F238E27FC236}">
                <a16:creationId xmlns:a16="http://schemas.microsoft.com/office/drawing/2014/main" id="{AA0C8BEC-86C9-1BE7-6607-22826883C7D5}"/>
              </a:ext>
            </a:extLst>
          </p:cNvPr>
          <p:cNvSpPr txBox="1"/>
          <p:nvPr/>
        </p:nvSpPr>
        <p:spPr>
          <a:xfrm>
            <a:off x="6325905" y="4681852"/>
            <a:ext cx="4940808" cy="1077218"/>
          </a:xfrm>
          <a:prstGeom prst="rect">
            <a:avLst/>
          </a:prstGeom>
          <a:noFill/>
        </p:spPr>
        <p:txBody>
          <a:bodyPr wrap="square">
            <a:spAutoFit/>
          </a:bodyPr>
          <a:lstStyle/>
          <a:p>
            <a:pPr>
              <a:spcAft>
                <a:spcPts val="1200"/>
              </a:spcAft>
            </a:pP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大切なのは、</a:t>
            </a:r>
            <a:br>
              <a:rPr lang="en-US" altLang="ja-JP" sz="32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情報の</a:t>
            </a:r>
            <a:r>
              <a:rPr lang="en-US" altLang="ja-JP" sz="3200" dirty="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使い方</a:t>
            </a:r>
            <a:r>
              <a:rPr lang="en-US" altLang="ja-JP" sz="3200" dirty="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a:t>
            </a:r>
            <a:endParaRPr lang="en-US" altLang="ja-JP" sz="320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12" name="二等辺三角形 11">
            <a:extLst>
              <a:ext uri="{FF2B5EF4-FFF2-40B4-BE49-F238E27FC236}">
                <a16:creationId xmlns:a16="http://schemas.microsoft.com/office/drawing/2014/main" id="{512693A5-63B9-9340-EE3D-3B551834A5D2}"/>
              </a:ext>
            </a:extLst>
          </p:cNvPr>
          <p:cNvSpPr/>
          <p:nvPr/>
        </p:nvSpPr>
        <p:spPr>
          <a:xfrm rot="10800000">
            <a:off x="7781794" y="4313172"/>
            <a:ext cx="952500" cy="242152"/>
          </a:xfrm>
          <a:prstGeom prst="triangl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1FD2401D-0FCA-10A3-4506-B24E6738B854}"/>
              </a:ext>
            </a:extLst>
          </p:cNvPr>
          <p:cNvSpPr txBox="1"/>
          <p:nvPr/>
        </p:nvSpPr>
        <p:spPr>
          <a:xfrm>
            <a:off x="6325905" y="2240469"/>
            <a:ext cx="5446994" cy="1754326"/>
          </a:xfrm>
          <a:prstGeom prst="rect">
            <a:avLst/>
          </a:prstGeom>
          <a:noFill/>
        </p:spPr>
        <p:txBody>
          <a:bodyPr wrap="square">
            <a:spAutoFit/>
          </a:bodyPr>
          <a:lstStyle/>
          <a:p>
            <a:pPr>
              <a:spcAft>
                <a:spcPts val="1200"/>
              </a:spcAft>
            </a:pPr>
            <a:r>
              <a:rPr lang="ja-JP" altLang="en-US" sz="3600" b="1" dirty="0">
                <a:latin typeface="BIZ UDPゴシック" panose="020B0400000000000000" pitchFamily="50" charset="-128"/>
                <a:ea typeface="BIZ UDPゴシック" panose="020B0400000000000000" pitchFamily="50" charset="-128"/>
              </a:rPr>
              <a:t>課題解決</a:t>
            </a:r>
            <a:r>
              <a:rPr lang="ja-JP" altLang="en-US" sz="3200" b="1" dirty="0">
                <a:latin typeface="BIZ UDPゴシック" panose="020B0400000000000000" pitchFamily="50" charset="-128"/>
                <a:ea typeface="BIZ UDPゴシック" panose="020B0400000000000000" pitchFamily="50" charset="-128"/>
              </a:rPr>
              <a:t>のために、</a:t>
            </a:r>
            <a:br>
              <a:rPr lang="en-US" altLang="ja-JP" sz="3200" b="1" dirty="0">
                <a:latin typeface="BIZ UDPゴシック" panose="020B0400000000000000" pitchFamily="50" charset="-128"/>
                <a:ea typeface="BIZ UDPゴシック" panose="020B0400000000000000" pitchFamily="50" charset="-128"/>
              </a:rPr>
            </a:br>
            <a:r>
              <a:rPr lang="ja-JP" altLang="en-US" sz="3600" b="1" dirty="0">
                <a:latin typeface="BIZ UDPゴシック" panose="020B0400000000000000" pitchFamily="50" charset="-128"/>
                <a:ea typeface="BIZ UDPゴシック" panose="020B0400000000000000" pitchFamily="50" charset="-128"/>
              </a:rPr>
              <a:t>収集した情報</a:t>
            </a:r>
            <a:r>
              <a:rPr lang="ja-JP" altLang="en-US" sz="3200" b="1" dirty="0">
                <a:latin typeface="BIZ UDPゴシック" panose="020B0400000000000000" pitchFamily="50" charset="-128"/>
                <a:ea typeface="BIZ UDPゴシック" panose="020B0400000000000000" pitchFamily="50" charset="-128"/>
              </a:rPr>
              <a:t>を</a:t>
            </a:r>
            <a:br>
              <a:rPr lang="en-US" altLang="ja-JP" sz="3600" b="1" dirty="0">
                <a:latin typeface="BIZ UDPゴシック" panose="020B0400000000000000" pitchFamily="50" charset="-128"/>
                <a:ea typeface="BIZ UDPゴシック" panose="020B0400000000000000" pitchFamily="50" charset="-128"/>
              </a:rPr>
            </a:br>
            <a:r>
              <a:rPr lang="ja-JP" altLang="en-US" sz="3600" b="1" dirty="0">
                <a:latin typeface="BIZ UDPゴシック" panose="020B0400000000000000" pitchFamily="50" charset="-128"/>
                <a:ea typeface="BIZ UDPゴシック" panose="020B0400000000000000" pitchFamily="50" charset="-128"/>
              </a:rPr>
              <a:t>整理して利用しよう</a:t>
            </a:r>
            <a:endParaRPr lang="en-US" altLang="ja-JP" sz="3600" b="1" dirty="0">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85ADE3BF-3C07-5D8B-C134-4BF28A3DA596}"/>
              </a:ext>
            </a:extLst>
          </p:cNvPr>
          <p:cNvSpPr txBox="1"/>
          <p:nvPr/>
        </p:nvSpPr>
        <p:spPr>
          <a:xfrm>
            <a:off x="1601213" y="2010355"/>
            <a:ext cx="3404050" cy="707886"/>
          </a:xfrm>
          <a:prstGeom prst="rect">
            <a:avLst/>
          </a:prstGeom>
          <a:solidFill>
            <a:schemeClr val="bg1"/>
          </a:solidFill>
          <a:ln w="28575">
            <a:solidFill>
              <a:schemeClr val="tx1"/>
            </a:solidFill>
          </a:ln>
        </p:spPr>
        <p:txBody>
          <a:bodyPr wrap="square">
            <a:spAutoFit/>
          </a:bodyPr>
          <a:lstStyle/>
          <a:p>
            <a:pPr algn="ctr">
              <a:spcAft>
                <a:spcPts val="1200"/>
              </a:spcAft>
            </a:pPr>
            <a:r>
              <a:rPr lang="ja-JP" altLang="en-US" sz="4000" b="1" spc="-150" dirty="0">
                <a:solidFill>
                  <a:schemeClr val="bg1">
                    <a:lumMod val="50000"/>
                  </a:schemeClr>
                </a:solidFill>
                <a:latin typeface="BIZ UDPゴシック" panose="020B0400000000000000" pitchFamily="50" charset="-128"/>
                <a:ea typeface="BIZ UDPゴシック" panose="020B0400000000000000" pitchFamily="50" charset="-128"/>
              </a:rPr>
              <a:t>整理・分析</a:t>
            </a:r>
            <a:endParaRPr lang="en-US" altLang="ja-JP" sz="4000" b="1" spc="-15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5A46C4FB-2DE8-87E0-411C-9DD070FA2E9C}"/>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③整理・分析</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7E11806A-27E1-B4FA-EA04-8729CDD53B55}"/>
              </a:ext>
            </a:extLst>
          </p:cNvPr>
          <p:cNvSpPr>
            <a:spLocks noGrp="1"/>
          </p:cNvSpPr>
          <p:nvPr>
            <p:ph type="sldNum" sz="quarter" idx="12"/>
          </p:nvPr>
        </p:nvSpPr>
        <p:spPr/>
        <p:txBody>
          <a:bodyPr/>
          <a:lstStyle/>
          <a:p>
            <a:fld id="{3176661F-01C8-4BE2-A570-1B80402A4D96}" type="slidenum">
              <a:rPr kumimoji="1" lang="ja-JP" altLang="en-US" smtClean="0"/>
              <a:t>15</a:t>
            </a:fld>
            <a:endParaRPr kumimoji="1" lang="ja-JP" altLang="en-US" dirty="0"/>
          </a:p>
        </p:txBody>
      </p:sp>
    </p:spTree>
    <p:extLst>
      <p:ext uri="{BB962C8B-B14F-4D97-AF65-F5344CB8AC3E}">
        <p14:creationId xmlns:p14="http://schemas.microsoft.com/office/powerpoint/2010/main" val="1570225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E8B32C-8C62-C761-AA83-0CB0CE96AE06}"/>
            </a:ext>
          </a:extLst>
        </p:cNvPr>
        <p:cNvGrpSpPr/>
        <p:nvPr/>
      </p:nvGrpSpPr>
      <p:grpSpPr>
        <a:xfrm>
          <a:off x="0" y="0"/>
          <a:ext cx="0" cy="0"/>
          <a:chOff x="0" y="0"/>
          <a:chExt cx="0" cy="0"/>
        </a:xfrm>
      </p:grpSpPr>
      <p:pic>
        <p:nvPicPr>
          <p:cNvPr id="9" name="図 8">
            <a:extLst>
              <a:ext uri="{FF2B5EF4-FFF2-40B4-BE49-F238E27FC236}">
                <a16:creationId xmlns:a16="http://schemas.microsoft.com/office/drawing/2014/main" id="{3FB86E4B-6FC4-5E88-7353-8A4570C5BF02}"/>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253174" y="2346565"/>
            <a:ext cx="4084796" cy="2279914"/>
          </a:xfrm>
          <a:prstGeom prst="rect">
            <a:avLst/>
          </a:prstGeom>
          <a:ln>
            <a:solidFill>
              <a:schemeClr val="tx1"/>
            </a:solidFill>
          </a:ln>
        </p:spPr>
      </p:pic>
      <p:grpSp>
        <p:nvGrpSpPr>
          <p:cNvPr id="2" name="グループ化 1">
            <a:extLst>
              <a:ext uri="{FF2B5EF4-FFF2-40B4-BE49-F238E27FC236}">
                <a16:creationId xmlns:a16="http://schemas.microsoft.com/office/drawing/2014/main" id="{3BA73111-7A62-DAC5-D41B-EF74A906A291}"/>
              </a:ext>
            </a:extLst>
          </p:cNvPr>
          <p:cNvGrpSpPr/>
          <p:nvPr/>
        </p:nvGrpSpPr>
        <p:grpSpPr>
          <a:xfrm>
            <a:off x="266683" y="3966102"/>
            <a:ext cx="1771507" cy="1771507"/>
            <a:chOff x="6115906" y="2786138"/>
            <a:chExt cx="1771507" cy="1771507"/>
          </a:xfrm>
        </p:grpSpPr>
        <p:grpSp>
          <p:nvGrpSpPr>
            <p:cNvPr id="12" name="グループ化 11">
              <a:extLst>
                <a:ext uri="{FF2B5EF4-FFF2-40B4-BE49-F238E27FC236}">
                  <a16:creationId xmlns:a16="http://schemas.microsoft.com/office/drawing/2014/main" id="{DEDF2190-EADA-488F-D14E-4FC9971E774A}"/>
                </a:ext>
              </a:extLst>
            </p:cNvPr>
            <p:cNvGrpSpPr/>
            <p:nvPr/>
          </p:nvGrpSpPr>
          <p:grpSpPr>
            <a:xfrm rot="20739991">
              <a:off x="6115906" y="2786138"/>
              <a:ext cx="1771507" cy="1771507"/>
              <a:chOff x="5668753" y="-277197"/>
              <a:chExt cx="1771507" cy="1771507"/>
            </a:xfrm>
          </p:grpSpPr>
          <p:sp>
            <p:nvSpPr>
              <p:cNvPr id="14" name="楕円 13">
                <a:extLst>
                  <a:ext uri="{FF2B5EF4-FFF2-40B4-BE49-F238E27FC236}">
                    <a16:creationId xmlns:a16="http://schemas.microsoft.com/office/drawing/2014/main" id="{E28F1CFE-244D-F46C-0023-7A77B5D466B4}"/>
                  </a:ext>
                </a:extLst>
              </p:cNvPr>
              <p:cNvSpPr/>
              <p:nvPr/>
            </p:nvSpPr>
            <p:spPr>
              <a:xfrm>
                <a:off x="5668753" y="-277197"/>
                <a:ext cx="1771507" cy="1771507"/>
              </a:xfrm>
              <a:prstGeom prst="ellipse">
                <a:avLst/>
              </a:prstGeom>
              <a:solidFill>
                <a:schemeClr val="tx2">
                  <a:lumMod val="50000"/>
                  <a:lumOff val="50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14">
                <a:extLst>
                  <a:ext uri="{FF2B5EF4-FFF2-40B4-BE49-F238E27FC236}">
                    <a16:creationId xmlns:a16="http://schemas.microsoft.com/office/drawing/2014/main" id="{531DE43F-5ABE-0187-902C-1CC988890F74}"/>
                  </a:ext>
                </a:extLst>
              </p:cNvPr>
              <p:cNvSpPr txBox="1"/>
              <p:nvPr/>
            </p:nvSpPr>
            <p:spPr>
              <a:xfrm>
                <a:off x="5936694" y="343027"/>
                <a:ext cx="1324822" cy="875938"/>
              </a:xfrm>
              <a:custGeom>
                <a:avLst/>
                <a:gdLst/>
                <a:ahLst/>
                <a:cxnLst/>
                <a:rect l="l" t="t" r="r" b="b"/>
                <a:pathLst>
                  <a:path w="1324822" h="875938">
                    <a:moveTo>
                      <a:pt x="833545" y="545009"/>
                    </a:moveTo>
                    <a:lnTo>
                      <a:pt x="833545" y="638855"/>
                    </a:lnTo>
                    <a:lnTo>
                      <a:pt x="873882" y="638855"/>
                    </a:lnTo>
                    <a:cubicBezTo>
                      <a:pt x="882846" y="638855"/>
                      <a:pt x="891443" y="638077"/>
                      <a:pt x="899676" y="636522"/>
                    </a:cubicBezTo>
                    <a:cubicBezTo>
                      <a:pt x="907908" y="634967"/>
                      <a:pt x="915316" y="632315"/>
                      <a:pt x="921902" y="628564"/>
                    </a:cubicBezTo>
                    <a:cubicBezTo>
                      <a:pt x="928488" y="624814"/>
                      <a:pt x="933656" y="619875"/>
                      <a:pt x="937406" y="613747"/>
                    </a:cubicBezTo>
                    <a:cubicBezTo>
                      <a:pt x="941156" y="607618"/>
                      <a:pt x="943031" y="599889"/>
                      <a:pt x="943031" y="590560"/>
                    </a:cubicBezTo>
                    <a:cubicBezTo>
                      <a:pt x="943031" y="581047"/>
                      <a:pt x="941156" y="573318"/>
                      <a:pt x="937406" y="567373"/>
                    </a:cubicBezTo>
                    <a:cubicBezTo>
                      <a:pt x="933656" y="561427"/>
                      <a:pt x="928579" y="556763"/>
                      <a:pt x="922176" y="553378"/>
                    </a:cubicBezTo>
                    <a:cubicBezTo>
                      <a:pt x="915774" y="549994"/>
                      <a:pt x="908548" y="547753"/>
                      <a:pt x="900499" y="546655"/>
                    </a:cubicBezTo>
                    <a:cubicBezTo>
                      <a:pt x="892450" y="545558"/>
                      <a:pt x="884126" y="545009"/>
                      <a:pt x="875528" y="545009"/>
                    </a:cubicBezTo>
                    <a:close/>
                    <a:moveTo>
                      <a:pt x="737504" y="467353"/>
                    </a:moveTo>
                    <a:lnTo>
                      <a:pt x="883486" y="467353"/>
                    </a:lnTo>
                    <a:cubicBezTo>
                      <a:pt x="905255" y="467353"/>
                      <a:pt x="925607" y="469503"/>
                      <a:pt x="944540" y="473802"/>
                    </a:cubicBezTo>
                    <a:cubicBezTo>
                      <a:pt x="963474" y="478101"/>
                      <a:pt x="979938" y="485052"/>
                      <a:pt x="993933" y="494656"/>
                    </a:cubicBezTo>
                    <a:cubicBezTo>
                      <a:pt x="1007927" y="504260"/>
                      <a:pt x="1018949" y="516837"/>
                      <a:pt x="1026998" y="532387"/>
                    </a:cubicBezTo>
                    <a:cubicBezTo>
                      <a:pt x="1035047" y="547936"/>
                      <a:pt x="1039072" y="567053"/>
                      <a:pt x="1039072" y="589737"/>
                    </a:cubicBezTo>
                    <a:cubicBezTo>
                      <a:pt x="1039072" y="612969"/>
                      <a:pt x="1034773" y="632589"/>
                      <a:pt x="1026175" y="648596"/>
                    </a:cubicBezTo>
                    <a:cubicBezTo>
                      <a:pt x="1017577" y="664603"/>
                      <a:pt x="1005960" y="677454"/>
                      <a:pt x="991326" y="687149"/>
                    </a:cubicBezTo>
                    <a:cubicBezTo>
                      <a:pt x="976691" y="696845"/>
                      <a:pt x="959815" y="703933"/>
                      <a:pt x="940699" y="708415"/>
                    </a:cubicBezTo>
                    <a:cubicBezTo>
                      <a:pt x="921582" y="712897"/>
                      <a:pt x="901779" y="715138"/>
                      <a:pt x="881291" y="715138"/>
                    </a:cubicBezTo>
                    <a:lnTo>
                      <a:pt x="833545" y="715138"/>
                    </a:lnTo>
                    <a:lnTo>
                      <a:pt x="833545" y="865236"/>
                    </a:lnTo>
                    <a:lnTo>
                      <a:pt x="737504" y="865236"/>
                    </a:lnTo>
                    <a:close/>
                    <a:moveTo>
                      <a:pt x="314288" y="467353"/>
                    </a:moveTo>
                    <a:lnTo>
                      <a:pt x="409780" y="467353"/>
                    </a:lnTo>
                    <a:lnTo>
                      <a:pt x="409780" y="707455"/>
                    </a:lnTo>
                    <a:cubicBezTo>
                      <a:pt x="409780" y="718248"/>
                      <a:pt x="411198" y="728492"/>
                      <a:pt x="414033" y="738188"/>
                    </a:cubicBezTo>
                    <a:cubicBezTo>
                      <a:pt x="416869" y="747883"/>
                      <a:pt x="421213" y="756573"/>
                      <a:pt x="427067" y="764256"/>
                    </a:cubicBezTo>
                    <a:cubicBezTo>
                      <a:pt x="432921" y="771939"/>
                      <a:pt x="440604" y="778068"/>
                      <a:pt x="450117" y="782641"/>
                    </a:cubicBezTo>
                    <a:cubicBezTo>
                      <a:pt x="459629" y="787214"/>
                      <a:pt x="471154" y="789501"/>
                      <a:pt x="484692" y="789501"/>
                    </a:cubicBezTo>
                    <a:cubicBezTo>
                      <a:pt x="498046" y="789501"/>
                      <a:pt x="509525" y="787214"/>
                      <a:pt x="519129" y="782641"/>
                    </a:cubicBezTo>
                    <a:cubicBezTo>
                      <a:pt x="528733" y="778068"/>
                      <a:pt x="536508" y="771939"/>
                      <a:pt x="542453" y="764256"/>
                    </a:cubicBezTo>
                    <a:cubicBezTo>
                      <a:pt x="548398" y="756573"/>
                      <a:pt x="552697" y="747883"/>
                      <a:pt x="555350" y="738188"/>
                    </a:cubicBezTo>
                    <a:cubicBezTo>
                      <a:pt x="558003" y="728492"/>
                      <a:pt x="559329" y="718248"/>
                      <a:pt x="559329" y="707455"/>
                    </a:cubicBezTo>
                    <a:lnTo>
                      <a:pt x="559329" y="467353"/>
                    </a:lnTo>
                    <a:lnTo>
                      <a:pt x="655370" y="467353"/>
                    </a:lnTo>
                    <a:lnTo>
                      <a:pt x="655370" y="715138"/>
                    </a:lnTo>
                    <a:cubicBezTo>
                      <a:pt x="655370" y="739103"/>
                      <a:pt x="651345" y="760918"/>
                      <a:pt x="643296" y="780583"/>
                    </a:cubicBezTo>
                    <a:cubicBezTo>
                      <a:pt x="635247" y="800249"/>
                      <a:pt x="623722" y="817124"/>
                      <a:pt x="608721" y="831210"/>
                    </a:cubicBezTo>
                    <a:cubicBezTo>
                      <a:pt x="593721" y="845296"/>
                      <a:pt x="575656" y="856272"/>
                      <a:pt x="554527" y="864139"/>
                    </a:cubicBezTo>
                    <a:cubicBezTo>
                      <a:pt x="533398" y="872005"/>
                      <a:pt x="509937" y="875938"/>
                      <a:pt x="484143" y="875938"/>
                    </a:cubicBezTo>
                    <a:cubicBezTo>
                      <a:pt x="457800" y="875938"/>
                      <a:pt x="434156" y="872005"/>
                      <a:pt x="413210" y="864139"/>
                    </a:cubicBezTo>
                    <a:cubicBezTo>
                      <a:pt x="392264" y="856272"/>
                      <a:pt x="374473" y="845296"/>
                      <a:pt x="359839" y="831210"/>
                    </a:cubicBezTo>
                    <a:cubicBezTo>
                      <a:pt x="345204" y="817124"/>
                      <a:pt x="333953" y="800249"/>
                      <a:pt x="326087" y="780583"/>
                    </a:cubicBezTo>
                    <a:cubicBezTo>
                      <a:pt x="318221" y="760918"/>
                      <a:pt x="314288" y="739103"/>
                      <a:pt x="314288" y="715138"/>
                    </a:cubicBezTo>
                    <a:close/>
                    <a:moveTo>
                      <a:pt x="1119295" y="87809"/>
                    </a:moveTo>
                    <a:lnTo>
                      <a:pt x="1119295" y="181654"/>
                    </a:lnTo>
                    <a:lnTo>
                      <a:pt x="1159632" y="181654"/>
                    </a:lnTo>
                    <a:cubicBezTo>
                      <a:pt x="1168596" y="181654"/>
                      <a:pt x="1177193" y="180877"/>
                      <a:pt x="1185425" y="179322"/>
                    </a:cubicBezTo>
                    <a:cubicBezTo>
                      <a:pt x="1193657" y="177767"/>
                      <a:pt x="1201066" y="175115"/>
                      <a:pt x="1207652" y="171364"/>
                    </a:cubicBezTo>
                    <a:cubicBezTo>
                      <a:pt x="1214238" y="167614"/>
                      <a:pt x="1219406" y="162675"/>
                      <a:pt x="1223156" y="156547"/>
                    </a:cubicBezTo>
                    <a:cubicBezTo>
                      <a:pt x="1226906" y="150418"/>
                      <a:pt x="1228781" y="142689"/>
                      <a:pt x="1228781" y="133360"/>
                    </a:cubicBezTo>
                    <a:cubicBezTo>
                      <a:pt x="1228781" y="123847"/>
                      <a:pt x="1226906" y="116118"/>
                      <a:pt x="1223156" y="110173"/>
                    </a:cubicBezTo>
                    <a:cubicBezTo>
                      <a:pt x="1219406" y="104227"/>
                      <a:pt x="1214329" y="99563"/>
                      <a:pt x="1207926" y="96178"/>
                    </a:cubicBezTo>
                    <a:cubicBezTo>
                      <a:pt x="1201524" y="92794"/>
                      <a:pt x="1194298" y="90553"/>
                      <a:pt x="1186249" y="89455"/>
                    </a:cubicBezTo>
                    <a:cubicBezTo>
                      <a:pt x="1178200" y="88358"/>
                      <a:pt x="1169876" y="87809"/>
                      <a:pt x="1161278" y="87809"/>
                    </a:cubicBezTo>
                    <a:close/>
                    <a:moveTo>
                      <a:pt x="1023254" y="10153"/>
                    </a:moveTo>
                    <a:lnTo>
                      <a:pt x="1169236" y="10153"/>
                    </a:lnTo>
                    <a:cubicBezTo>
                      <a:pt x="1191005" y="10153"/>
                      <a:pt x="1211356" y="12303"/>
                      <a:pt x="1230290" y="16602"/>
                    </a:cubicBezTo>
                    <a:cubicBezTo>
                      <a:pt x="1249224" y="20901"/>
                      <a:pt x="1265688" y="27852"/>
                      <a:pt x="1279683" y="37456"/>
                    </a:cubicBezTo>
                    <a:cubicBezTo>
                      <a:pt x="1293677" y="47060"/>
                      <a:pt x="1304699" y="59637"/>
                      <a:pt x="1312748" y="75187"/>
                    </a:cubicBezTo>
                    <a:cubicBezTo>
                      <a:pt x="1320797" y="90736"/>
                      <a:pt x="1324822" y="109853"/>
                      <a:pt x="1324822" y="132537"/>
                    </a:cubicBezTo>
                    <a:cubicBezTo>
                      <a:pt x="1324822" y="155769"/>
                      <a:pt x="1320523" y="175389"/>
                      <a:pt x="1311925" y="191396"/>
                    </a:cubicBezTo>
                    <a:cubicBezTo>
                      <a:pt x="1303327" y="207403"/>
                      <a:pt x="1291710" y="220254"/>
                      <a:pt x="1277076" y="229949"/>
                    </a:cubicBezTo>
                    <a:cubicBezTo>
                      <a:pt x="1262441" y="239645"/>
                      <a:pt x="1245565" y="246734"/>
                      <a:pt x="1226449" y="251215"/>
                    </a:cubicBezTo>
                    <a:cubicBezTo>
                      <a:pt x="1207332" y="255697"/>
                      <a:pt x="1187529" y="257938"/>
                      <a:pt x="1167040" y="257938"/>
                    </a:cubicBezTo>
                    <a:lnTo>
                      <a:pt x="1119295" y="257938"/>
                    </a:lnTo>
                    <a:lnTo>
                      <a:pt x="1119295" y="408036"/>
                    </a:lnTo>
                    <a:lnTo>
                      <a:pt x="1023254" y="408036"/>
                    </a:lnTo>
                    <a:close/>
                    <a:moveTo>
                      <a:pt x="680354" y="10153"/>
                    </a:moveTo>
                    <a:lnTo>
                      <a:pt x="947621" y="10153"/>
                    </a:lnTo>
                    <a:lnTo>
                      <a:pt x="947621" y="91651"/>
                    </a:lnTo>
                    <a:lnTo>
                      <a:pt x="772827" y="91651"/>
                    </a:lnTo>
                    <a:lnTo>
                      <a:pt x="772827" y="166288"/>
                    </a:lnTo>
                    <a:lnTo>
                      <a:pt x="938292" y="166288"/>
                    </a:lnTo>
                    <a:lnTo>
                      <a:pt x="938292" y="243395"/>
                    </a:lnTo>
                    <a:lnTo>
                      <a:pt x="772827" y="243395"/>
                    </a:lnTo>
                    <a:lnTo>
                      <a:pt x="772827" y="325990"/>
                    </a:lnTo>
                    <a:lnTo>
                      <a:pt x="957774" y="325990"/>
                    </a:lnTo>
                    <a:lnTo>
                      <a:pt x="957774" y="408036"/>
                    </a:lnTo>
                    <a:lnTo>
                      <a:pt x="680354" y="408036"/>
                    </a:lnTo>
                    <a:close/>
                    <a:moveTo>
                      <a:pt x="318088" y="10153"/>
                    </a:moveTo>
                    <a:lnTo>
                      <a:pt x="639138" y="10153"/>
                    </a:lnTo>
                    <a:lnTo>
                      <a:pt x="639138" y="92199"/>
                    </a:lnTo>
                    <a:lnTo>
                      <a:pt x="526633" y="92199"/>
                    </a:lnTo>
                    <a:lnTo>
                      <a:pt x="526633" y="408036"/>
                    </a:lnTo>
                    <a:lnTo>
                      <a:pt x="430593" y="408036"/>
                    </a:lnTo>
                    <a:lnTo>
                      <a:pt x="430593" y="92199"/>
                    </a:lnTo>
                    <a:lnTo>
                      <a:pt x="318088" y="92199"/>
                    </a:lnTo>
                    <a:close/>
                    <a:moveTo>
                      <a:pt x="173697" y="0"/>
                    </a:moveTo>
                    <a:cubicBezTo>
                      <a:pt x="196015" y="0"/>
                      <a:pt x="218881" y="4116"/>
                      <a:pt x="242297" y="12349"/>
                    </a:cubicBezTo>
                    <a:cubicBezTo>
                      <a:pt x="265713" y="20581"/>
                      <a:pt x="286293" y="32746"/>
                      <a:pt x="304037" y="48844"/>
                    </a:cubicBezTo>
                    <a:lnTo>
                      <a:pt x="242571" y="113603"/>
                    </a:lnTo>
                    <a:cubicBezTo>
                      <a:pt x="234339" y="103176"/>
                      <a:pt x="223592" y="94852"/>
                      <a:pt x="210329" y="88632"/>
                    </a:cubicBezTo>
                    <a:cubicBezTo>
                      <a:pt x="197066" y="82413"/>
                      <a:pt x="184215" y="79303"/>
                      <a:pt x="171776" y="79303"/>
                    </a:cubicBezTo>
                    <a:cubicBezTo>
                      <a:pt x="165556" y="79303"/>
                      <a:pt x="159153" y="79851"/>
                      <a:pt x="152568" y="80949"/>
                    </a:cubicBezTo>
                    <a:cubicBezTo>
                      <a:pt x="145982" y="82047"/>
                      <a:pt x="140082" y="84196"/>
                      <a:pt x="134869" y="87397"/>
                    </a:cubicBezTo>
                    <a:cubicBezTo>
                      <a:pt x="129655" y="90599"/>
                      <a:pt x="125265" y="94715"/>
                      <a:pt x="121697" y="99746"/>
                    </a:cubicBezTo>
                    <a:cubicBezTo>
                      <a:pt x="118130" y="104776"/>
                      <a:pt x="116347" y="111225"/>
                      <a:pt x="116347" y="119091"/>
                    </a:cubicBezTo>
                    <a:cubicBezTo>
                      <a:pt x="116347" y="125859"/>
                      <a:pt x="117719" y="131485"/>
                      <a:pt x="120463" y="135967"/>
                    </a:cubicBezTo>
                    <a:cubicBezTo>
                      <a:pt x="123207" y="140449"/>
                      <a:pt x="127323" y="144382"/>
                      <a:pt x="132811" y="147766"/>
                    </a:cubicBezTo>
                    <a:cubicBezTo>
                      <a:pt x="138299" y="151150"/>
                      <a:pt x="144793" y="154260"/>
                      <a:pt x="152293" y="157096"/>
                    </a:cubicBezTo>
                    <a:cubicBezTo>
                      <a:pt x="159794" y="159931"/>
                      <a:pt x="168209" y="162812"/>
                      <a:pt x="177538" y="165739"/>
                    </a:cubicBezTo>
                    <a:cubicBezTo>
                      <a:pt x="191075" y="170313"/>
                      <a:pt x="205116" y="175298"/>
                      <a:pt x="219659" y="180694"/>
                    </a:cubicBezTo>
                    <a:cubicBezTo>
                      <a:pt x="234202" y="186091"/>
                      <a:pt x="247465" y="193317"/>
                      <a:pt x="259447" y="202372"/>
                    </a:cubicBezTo>
                    <a:cubicBezTo>
                      <a:pt x="271429" y="211427"/>
                      <a:pt x="281354" y="222586"/>
                      <a:pt x="289220" y="235849"/>
                    </a:cubicBezTo>
                    <a:cubicBezTo>
                      <a:pt x="297086" y="249112"/>
                      <a:pt x="301019" y="265713"/>
                      <a:pt x="301019" y="285653"/>
                    </a:cubicBezTo>
                    <a:cubicBezTo>
                      <a:pt x="301019" y="308337"/>
                      <a:pt x="296812" y="328048"/>
                      <a:pt x="288397" y="344786"/>
                    </a:cubicBezTo>
                    <a:cubicBezTo>
                      <a:pt x="279982" y="361525"/>
                      <a:pt x="268685" y="375337"/>
                      <a:pt x="254508" y="386221"/>
                    </a:cubicBezTo>
                    <a:cubicBezTo>
                      <a:pt x="240331" y="397106"/>
                      <a:pt x="224049" y="405155"/>
                      <a:pt x="205664" y="410368"/>
                    </a:cubicBezTo>
                    <a:cubicBezTo>
                      <a:pt x="187279" y="415582"/>
                      <a:pt x="168300" y="418189"/>
                      <a:pt x="148726" y="418189"/>
                    </a:cubicBezTo>
                    <a:cubicBezTo>
                      <a:pt x="120371" y="418189"/>
                      <a:pt x="92885" y="413204"/>
                      <a:pt x="66268" y="403234"/>
                    </a:cubicBezTo>
                    <a:cubicBezTo>
                      <a:pt x="39651" y="393264"/>
                      <a:pt x="17562" y="379132"/>
                      <a:pt x="0" y="360839"/>
                    </a:cubicBezTo>
                    <a:lnTo>
                      <a:pt x="62838" y="296629"/>
                    </a:lnTo>
                    <a:cubicBezTo>
                      <a:pt x="72534" y="308703"/>
                      <a:pt x="85339" y="318764"/>
                      <a:pt x="101254" y="326813"/>
                    </a:cubicBezTo>
                    <a:cubicBezTo>
                      <a:pt x="117170" y="334862"/>
                      <a:pt x="132994" y="338887"/>
                      <a:pt x="148726" y="338887"/>
                    </a:cubicBezTo>
                    <a:cubicBezTo>
                      <a:pt x="155860" y="338887"/>
                      <a:pt x="162812" y="338155"/>
                      <a:pt x="169581" y="336692"/>
                    </a:cubicBezTo>
                    <a:cubicBezTo>
                      <a:pt x="176349" y="335228"/>
                      <a:pt x="182249" y="332804"/>
                      <a:pt x="187279" y="329420"/>
                    </a:cubicBezTo>
                    <a:cubicBezTo>
                      <a:pt x="192310" y="326036"/>
                      <a:pt x="196335" y="321508"/>
                      <a:pt x="199353" y="315837"/>
                    </a:cubicBezTo>
                    <a:cubicBezTo>
                      <a:pt x="202372" y="310166"/>
                      <a:pt x="203881" y="303397"/>
                      <a:pt x="203881" y="295531"/>
                    </a:cubicBezTo>
                    <a:cubicBezTo>
                      <a:pt x="203881" y="288031"/>
                      <a:pt x="202006" y="281674"/>
                      <a:pt x="198256" y="276460"/>
                    </a:cubicBezTo>
                    <a:cubicBezTo>
                      <a:pt x="194505" y="271247"/>
                      <a:pt x="189155" y="266490"/>
                      <a:pt x="182203" y="262191"/>
                    </a:cubicBezTo>
                    <a:cubicBezTo>
                      <a:pt x="175252" y="257892"/>
                      <a:pt x="166654" y="253959"/>
                      <a:pt x="156409" y="250392"/>
                    </a:cubicBezTo>
                    <a:cubicBezTo>
                      <a:pt x="146165" y="246825"/>
                      <a:pt x="134457" y="243029"/>
                      <a:pt x="121286" y="239004"/>
                    </a:cubicBezTo>
                    <a:cubicBezTo>
                      <a:pt x="108480" y="234797"/>
                      <a:pt x="95995" y="229903"/>
                      <a:pt x="83830" y="224324"/>
                    </a:cubicBezTo>
                    <a:cubicBezTo>
                      <a:pt x="71665" y="218745"/>
                      <a:pt x="60826" y="211519"/>
                      <a:pt x="51313" y="202646"/>
                    </a:cubicBezTo>
                    <a:cubicBezTo>
                      <a:pt x="41801" y="193774"/>
                      <a:pt x="34118" y="183072"/>
                      <a:pt x="28264" y="170541"/>
                    </a:cubicBezTo>
                    <a:cubicBezTo>
                      <a:pt x="22410" y="158010"/>
                      <a:pt x="19483" y="142781"/>
                      <a:pt x="19483" y="124853"/>
                    </a:cubicBezTo>
                    <a:cubicBezTo>
                      <a:pt x="19483" y="102718"/>
                      <a:pt x="24010" y="83785"/>
                      <a:pt x="33066" y="68052"/>
                    </a:cubicBezTo>
                    <a:cubicBezTo>
                      <a:pt x="42121" y="52320"/>
                      <a:pt x="53920" y="39377"/>
                      <a:pt x="68463" y="29224"/>
                    </a:cubicBezTo>
                    <a:cubicBezTo>
                      <a:pt x="83007" y="19071"/>
                      <a:pt x="99471" y="11663"/>
                      <a:pt x="117856" y="6998"/>
                    </a:cubicBezTo>
                    <a:cubicBezTo>
                      <a:pt x="136241" y="2333"/>
                      <a:pt x="154854" y="0"/>
                      <a:pt x="17369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ts val="3600"/>
                  </a:lnSpc>
                </a:pPr>
                <a:endParaRPr kumimoji="1" lang="ja-JP" altLang="en-US" sz="4400" b="1" dirty="0">
                  <a:solidFill>
                    <a:schemeClr val="bg1"/>
                  </a:solidFill>
                  <a:latin typeface="Avenir Next LT Pro" panose="020B0504020202020204" pitchFamily="34" charset="0"/>
                </a:endParaRPr>
              </a:p>
            </p:txBody>
          </p:sp>
        </p:grpSp>
        <p:sp>
          <p:nvSpPr>
            <p:cNvPr id="13" name="テキスト ボックス 12">
              <a:extLst>
                <a:ext uri="{FF2B5EF4-FFF2-40B4-BE49-F238E27FC236}">
                  <a16:creationId xmlns:a16="http://schemas.microsoft.com/office/drawing/2014/main" id="{37AE35C7-FC9B-B479-F03E-31FA6DE36C17}"/>
                </a:ext>
              </a:extLst>
            </p:cNvPr>
            <p:cNvSpPr txBox="1"/>
            <p:nvPr/>
          </p:nvSpPr>
          <p:spPr>
            <a:xfrm rot="20740964">
              <a:off x="6494970" y="3046990"/>
              <a:ext cx="838716" cy="288281"/>
            </a:xfrm>
            <a:custGeom>
              <a:avLst/>
              <a:gdLst/>
              <a:ahLst/>
              <a:cxnLst/>
              <a:rect l="l" t="t" r="r" b="b"/>
              <a:pathLst>
                <a:path w="838716" h="288281">
                  <a:moveTo>
                    <a:pt x="340073" y="218926"/>
                  </a:moveTo>
                  <a:lnTo>
                    <a:pt x="359867" y="230088"/>
                  </a:lnTo>
                  <a:lnTo>
                    <a:pt x="359866" y="230089"/>
                  </a:lnTo>
                  <a:lnTo>
                    <a:pt x="359866" y="230089"/>
                  </a:lnTo>
                  <a:cubicBezTo>
                    <a:pt x="347266" y="255886"/>
                    <a:pt x="333574" y="275284"/>
                    <a:pt x="318790" y="288281"/>
                  </a:cubicBezTo>
                  <a:lnTo>
                    <a:pt x="300782" y="271910"/>
                  </a:lnTo>
                  <a:lnTo>
                    <a:pt x="300783" y="271910"/>
                  </a:lnTo>
                  <a:lnTo>
                    <a:pt x="300782" y="271909"/>
                  </a:lnTo>
                  <a:cubicBezTo>
                    <a:pt x="316855" y="258118"/>
                    <a:pt x="329952" y="240457"/>
                    <a:pt x="340073" y="218926"/>
                  </a:cubicBezTo>
                  <a:close/>
                  <a:moveTo>
                    <a:pt x="400794" y="217289"/>
                  </a:moveTo>
                  <a:cubicBezTo>
                    <a:pt x="414090" y="232767"/>
                    <a:pt x="425847" y="249139"/>
                    <a:pt x="436067" y="266402"/>
                  </a:cubicBezTo>
                  <a:lnTo>
                    <a:pt x="436066" y="266403"/>
                  </a:lnTo>
                  <a:lnTo>
                    <a:pt x="436066" y="266403"/>
                  </a:lnTo>
                  <a:lnTo>
                    <a:pt x="416868" y="281286"/>
                  </a:lnTo>
                  <a:cubicBezTo>
                    <a:pt x="405954" y="260649"/>
                    <a:pt x="394692" y="243286"/>
                    <a:pt x="383084" y="229196"/>
                  </a:cubicBezTo>
                  <a:lnTo>
                    <a:pt x="383084" y="229196"/>
                  </a:lnTo>
                  <a:lnTo>
                    <a:pt x="383084" y="229195"/>
                  </a:lnTo>
                  <a:close/>
                  <a:moveTo>
                    <a:pt x="401687" y="149127"/>
                  </a:moveTo>
                  <a:lnTo>
                    <a:pt x="340370" y="149127"/>
                  </a:lnTo>
                  <a:lnTo>
                    <a:pt x="340370" y="193328"/>
                  </a:lnTo>
                  <a:lnTo>
                    <a:pt x="401688" y="193328"/>
                  </a:lnTo>
                  <a:close/>
                  <a:moveTo>
                    <a:pt x="248989" y="55068"/>
                  </a:moveTo>
                  <a:lnTo>
                    <a:pt x="181125" y="55068"/>
                  </a:lnTo>
                  <a:lnTo>
                    <a:pt x="181124" y="232321"/>
                  </a:lnTo>
                  <a:lnTo>
                    <a:pt x="248990" y="232321"/>
                  </a:lnTo>
                  <a:close/>
                  <a:moveTo>
                    <a:pt x="401687" y="91084"/>
                  </a:moveTo>
                  <a:lnTo>
                    <a:pt x="340371" y="91084"/>
                  </a:lnTo>
                  <a:lnTo>
                    <a:pt x="340370" y="130523"/>
                  </a:lnTo>
                  <a:lnTo>
                    <a:pt x="401688" y="130523"/>
                  </a:lnTo>
                  <a:close/>
                  <a:moveTo>
                    <a:pt x="61913" y="4019"/>
                  </a:moveTo>
                  <a:lnTo>
                    <a:pt x="61913" y="4019"/>
                  </a:lnTo>
                  <a:lnTo>
                    <a:pt x="61913" y="4019"/>
                  </a:lnTo>
                  <a:lnTo>
                    <a:pt x="52983" y="38398"/>
                  </a:lnTo>
                  <a:lnTo>
                    <a:pt x="139006" y="38398"/>
                  </a:lnTo>
                  <a:lnTo>
                    <a:pt x="139006" y="59680"/>
                  </a:lnTo>
                  <a:lnTo>
                    <a:pt x="139006" y="59680"/>
                  </a:lnTo>
                  <a:lnTo>
                    <a:pt x="139006" y="59681"/>
                  </a:lnTo>
                  <a:lnTo>
                    <a:pt x="91828" y="59681"/>
                  </a:lnTo>
                  <a:lnTo>
                    <a:pt x="91828" y="123825"/>
                  </a:lnTo>
                  <a:lnTo>
                    <a:pt x="145406" y="123825"/>
                  </a:lnTo>
                  <a:lnTo>
                    <a:pt x="145406" y="144215"/>
                  </a:lnTo>
                  <a:lnTo>
                    <a:pt x="145406" y="144215"/>
                  </a:lnTo>
                  <a:lnTo>
                    <a:pt x="145405" y="144216"/>
                  </a:lnTo>
                  <a:lnTo>
                    <a:pt x="91529" y="144216"/>
                  </a:lnTo>
                  <a:lnTo>
                    <a:pt x="88255" y="178594"/>
                  </a:lnTo>
                  <a:cubicBezTo>
                    <a:pt x="109786" y="197049"/>
                    <a:pt x="129878" y="217190"/>
                    <a:pt x="148531" y="239018"/>
                  </a:cubicBezTo>
                  <a:lnTo>
                    <a:pt x="148530" y="239019"/>
                  </a:lnTo>
                  <a:lnTo>
                    <a:pt x="148531" y="239019"/>
                  </a:lnTo>
                  <a:lnTo>
                    <a:pt x="132606" y="260302"/>
                  </a:lnTo>
                  <a:cubicBezTo>
                    <a:pt x="120898" y="244030"/>
                    <a:pt x="104279" y="224880"/>
                    <a:pt x="82748" y="202854"/>
                  </a:cubicBezTo>
                  <a:cubicBezTo>
                    <a:pt x="71239" y="238672"/>
                    <a:pt x="50552" y="267098"/>
                    <a:pt x="20687" y="288132"/>
                  </a:cubicBezTo>
                  <a:lnTo>
                    <a:pt x="4019" y="269529"/>
                  </a:lnTo>
                  <a:lnTo>
                    <a:pt x="4019" y="269528"/>
                  </a:lnTo>
                  <a:lnTo>
                    <a:pt x="4019" y="269528"/>
                  </a:lnTo>
                  <a:lnTo>
                    <a:pt x="50453" y="217736"/>
                  </a:lnTo>
                  <a:lnTo>
                    <a:pt x="68312" y="144216"/>
                  </a:lnTo>
                  <a:lnTo>
                    <a:pt x="0" y="144216"/>
                  </a:lnTo>
                  <a:lnTo>
                    <a:pt x="0" y="123826"/>
                  </a:lnTo>
                  <a:lnTo>
                    <a:pt x="1" y="123826"/>
                  </a:lnTo>
                  <a:lnTo>
                    <a:pt x="1" y="123825"/>
                  </a:lnTo>
                  <a:lnTo>
                    <a:pt x="68610" y="123825"/>
                  </a:lnTo>
                  <a:lnTo>
                    <a:pt x="68610" y="59681"/>
                  </a:lnTo>
                  <a:lnTo>
                    <a:pt x="45393" y="59681"/>
                  </a:lnTo>
                  <a:cubicBezTo>
                    <a:pt x="38447" y="77541"/>
                    <a:pt x="29418" y="94060"/>
                    <a:pt x="18306" y="109241"/>
                  </a:cubicBezTo>
                  <a:lnTo>
                    <a:pt x="893" y="94507"/>
                  </a:lnTo>
                  <a:lnTo>
                    <a:pt x="893" y="94506"/>
                  </a:lnTo>
                  <a:lnTo>
                    <a:pt x="893" y="94506"/>
                  </a:lnTo>
                  <a:cubicBezTo>
                    <a:pt x="18852" y="70793"/>
                    <a:pt x="31552" y="39291"/>
                    <a:pt x="38993" y="0"/>
                  </a:cubicBezTo>
                  <a:close/>
                  <a:moveTo>
                    <a:pt x="272505" y="33487"/>
                  </a:moveTo>
                  <a:lnTo>
                    <a:pt x="272505" y="276821"/>
                  </a:lnTo>
                  <a:lnTo>
                    <a:pt x="272505" y="276821"/>
                  </a:lnTo>
                  <a:lnTo>
                    <a:pt x="272505" y="276822"/>
                  </a:lnTo>
                  <a:lnTo>
                    <a:pt x="248990" y="276822"/>
                  </a:lnTo>
                  <a:lnTo>
                    <a:pt x="248990" y="253902"/>
                  </a:lnTo>
                  <a:lnTo>
                    <a:pt x="181124" y="253902"/>
                  </a:lnTo>
                  <a:lnTo>
                    <a:pt x="181124" y="277714"/>
                  </a:lnTo>
                  <a:lnTo>
                    <a:pt x="181124" y="277714"/>
                  </a:lnTo>
                  <a:lnTo>
                    <a:pt x="181124" y="277714"/>
                  </a:lnTo>
                  <a:lnTo>
                    <a:pt x="157907" y="277715"/>
                  </a:lnTo>
                  <a:lnTo>
                    <a:pt x="157907" y="33488"/>
                  </a:lnTo>
                  <a:lnTo>
                    <a:pt x="157907" y="33488"/>
                  </a:lnTo>
                  <a:lnTo>
                    <a:pt x="157907" y="33487"/>
                  </a:lnTo>
                  <a:close/>
                  <a:moveTo>
                    <a:pt x="401687" y="32595"/>
                  </a:moveTo>
                  <a:lnTo>
                    <a:pt x="340371" y="32595"/>
                  </a:lnTo>
                  <a:lnTo>
                    <a:pt x="340370" y="72182"/>
                  </a:lnTo>
                  <a:lnTo>
                    <a:pt x="401687" y="72182"/>
                  </a:lnTo>
                  <a:close/>
                  <a:moveTo>
                    <a:pt x="785222" y="127020"/>
                  </a:moveTo>
                  <a:cubicBezTo>
                    <a:pt x="794849" y="140498"/>
                    <a:pt x="802384" y="154061"/>
                    <a:pt x="807826" y="167706"/>
                  </a:cubicBezTo>
                  <a:lnTo>
                    <a:pt x="807825" y="167707"/>
                  </a:lnTo>
                  <a:lnTo>
                    <a:pt x="807825" y="167707"/>
                  </a:lnTo>
                  <a:lnTo>
                    <a:pt x="792129" y="174112"/>
                  </a:lnTo>
                  <a:cubicBezTo>
                    <a:pt x="786938" y="160382"/>
                    <a:pt x="779571" y="146653"/>
                    <a:pt x="770028" y="132923"/>
                  </a:cubicBezTo>
                  <a:lnTo>
                    <a:pt x="770028" y="132923"/>
                  </a:lnTo>
                  <a:lnTo>
                    <a:pt x="770028" y="132922"/>
                  </a:lnTo>
                  <a:close/>
                  <a:moveTo>
                    <a:pt x="816364" y="114965"/>
                  </a:moveTo>
                  <a:cubicBezTo>
                    <a:pt x="825406" y="126853"/>
                    <a:pt x="832857" y="140289"/>
                    <a:pt x="838716" y="155274"/>
                  </a:cubicBezTo>
                  <a:lnTo>
                    <a:pt x="838716" y="155275"/>
                  </a:lnTo>
                  <a:lnTo>
                    <a:pt x="838716" y="155275"/>
                  </a:lnTo>
                  <a:lnTo>
                    <a:pt x="823522" y="162056"/>
                  </a:lnTo>
                  <a:cubicBezTo>
                    <a:pt x="817913" y="147239"/>
                    <a:pt x="810546" y="133426"/>
                    <a:pt x="801421" y="120617"/>
                  </a:cubicBezTo>
                  <a:lnTo>
                    <a:pt x="801422" y="120617"/>
                  </a:lnTo>
                  <a:lnTo>
                    <a:pt x="801421" y="120616"/>
                  </a:lnTo>
                  <a:close/>
                  <a:moveTo>
                    <a:pt x="423268" y="12502"/>
                  </a:moveTo>
                  <a:lnTo>
                    <a:pt x="423267" y="213122"/>
                  </a:lnTo>
                  <a:lnTo>
                    <a:pt x="423267" y="213122"/>
                  </a:lnTo>
                  <a:lnTo>
                    <a:pt x="423267" y="213123"/>
                  </a:lnTo>
                  <a:lnTo>
                    <a:pt x="318492" y="213123"/>
                  </a:lnTo>
                  <a:lnTo>
                    <a:pt x="318492" y="12503"/>
                  </a:lnTo>
                  <a:lnTo>
                    <a:pt x="318493" y="12503"/>
                  </a:lnTo>
                  <a:lnTo>
                    <a:pt x="318492" y="12502"/>
                  </a:lnTo>
                  <a:close/>
                  <a:moveTo>
                    <a:pt x="550367" y="2679"/>
                  </a:moveTo>
                  <a:lnTo>
                    <a:pt x="550367" y="72480"/>
                  </a:lnTo>
                  <a:lnTo>
                    <a:pt x="590253" y="72480"/>
                  </a:lnTo>
                  <a:lnTo>
                    <a:pt x="590253" y="94060"/>
                  </a:lnTo>
                  <a:lnTo>
                    <a:pt x="590253" y="94060"/>
                  </a:lnTo>
                  <a:lnTo>
                    <a:pt x="590253" y="94060"/>
                  </a:lnTo>
                  <a:lnTo>
                    <a:pt x="550367" y="94061"/>
                  </a:lnTo>
                  <a:lnTo>
                    <a:pt x="550367" y="261194"/>
                  </a:lnTo>
                  <a:lnTo>
                    <a:pt x="550367" y="261194"/>
                  </a:lnTo>
                  <a:lnTo>
                    <a:pt x="550367" y="261194"/>
                  </a:lnTo>
                  <a:cubicBezTo>
                    <a:pt x="550367" y="270025"/>
                    <a:pt x="548134" y="276276"/>
                    <a:pt x="543669" y="279947"/>
                  </a:cubicBezTo>
                  <a:cubicBezTo>
                    <a:pt x="539502" y="283320"/>
                    <a:pt x="532458" y="285007"/>
                    <a:pt x="522536" y="285007"/>
                  </a:cubicBezTo>
                  <a:cubicBezTo>
                    <a:pt x="509340" y="285007"/>
                    <a:pt x="496243" y="284312"/>
                    <a:pt x="483245" y="282924"/>
                  </a:cubicBezTo>
                  <a:lnTo>
                    <a:pt x="478929" y="259111"/>
                  </a:lnTo>
                  <a:lnTo>
                    <a:pt x="478930" y="259111"/>
                  </a:lnTo>
                  <a:lnTo>
                    <a:pt x="478929" y="259110"/>
                  </a:lnTo>
                  <a:cubicBezTo>
                    <a:pt x="494506" y="260896"/>
                    <a:pt x="507554" y="261789"/>
                    <a:pt x="518071" y="261789"/>
                  </a:cubicBezTo>
                  <a:lnTo>
                    <a:pt x="526257" y="259110"/>
                  </a:lnTo>
                  <a:lnTo>
                    <a:pt x="527149" y="251223"/>
                  </a:lnTo>
                  <a:lnTo>
                    <a:pt x="527149" y="127249"/>
                  </a:lnTo>
                  <a:cubicBezTo>
                    <a:pt x="506512" y="170806"/>
                    <a:pt x="478383" y="207964"/>
                    <a:pt x="442764" y="238722"/>
                  </a:cubicBezTo>
                  <a:lnTo>
                    <a:pt x="426244" y="220267"/>
                  </a:lnTo>
                  <a:lnTo>
                    <a:pt x="426245" y="220266"/>
                  </a:lnTo>
                  <a:lnTo>
                    <a:pt x="426244" y="220266"/>
                  </a:lnTo>
                  <a:cubicBezTo>
                    <a:pt x="447080" y="204143"/>
                    <a:pt x="465411" y="185564"/>
                    <a:pt x="481236" y="164530"/>
                  </a:cubicBezTo>
                  <a:lnTo>
                    <a:pt x="521196" y="94060"/>
                  </a:lnTo>
                  <a:lnTo>
                    <a:pt x="434429" y="94061"/>
                  </a:lnTo>
                  <a:lnTo>
                    <a:pt x="434429" y="72481"/>
                  </a:lnTo>
                  <a:lnTo>
                    <a:pt x="434429" y="72481"/>
                  </a:lnTo>
                  <a:lnTo>
                    <a:pt x="434430" y="72480"/>
                  </a:lnTo>
                  <a:lnTo>
                    <a:pt x="527149" y="72480"/>
                  </a:lnTo>
                  <a:lnTo>
                    <a:pt x="527149" y="2680"/>
                  </a:lnTo>
                  <a:lnTo>
                    <a:pt x="527149" y="2680"/>
                  </a:lnTo>
                  <a:lnTo>
                    <a:pt x="527149" y="2679"/>
                  </a:lnTo>
                  <a:close/>
                  <a:moveTo>
                    <a:pt x="823271" y="69382"/>
                  </a:moveTo>
                  <a:lnTo>
                    <a:pt x="824652" y="87716"/>
                  </a:lnTo>
                  <a:lnTo>
                    <a:pt x="824652" y="87716"/>
                  </a:lnTo>
                  <a:lnTo>
                    <a:pt x="824652" y="87717"/>
                  </a:lnTo>
                  <a:cubicBezTo>
                    <a:pt x="796523" y="88721"/>
                    <a:pt x="773879" y="93200"/>
                    <a:pt x="756717" y="101153"/>
                  </a:cubicBezTo>
                  <a:lnTo>
                    <a:pt x="710380" y="143095"/>
                  </a:lnTo>
                  <a:lnTo>
                    <a:pt x="699581" y="185412"/>
                  </a:lnTo>
                  <a:cubicBezTo>
                    <a:pt x="699581" y="204667"/>
                    <a:pt x="706864" y="219233"/>
                    <a:pt x="721431" y="229112"/>
                  </a:cubicBezTo>
                  <a:cubicBezTo>
                    <a:pt x="734826" y="238153"/>
                    <a:pt x="756340" y="244767"/>
                    <a:pt x="785976" y="248953"/>
                  </a:cubicBezTo>
                  <a:lnTo>
                    <a:pt x="781581" y="269044"/>
                  </a:lnTo>
                  <a:lnTo>
                    <a:pt x="781581" y="269044"/>
                  </a:lnTo>
                  <a:lnTo>
                    <a:pt x="781580" y="269045"/>
                  </a:lnTo>
                  <a:cubicBezTo>
                    <a:pt x="743490" y="263688"/>
                    <a:pt x="716868" y="254102"/>
                    <a:pt x="701716" y="240289"/>
                  </a:cubicBezTo>
                  <a:cubicBezTo>
                    <a:pt x="686395" y="226225"/>
                    <a:pt x="678736" y="207598"/>
                    <a:pt x="678735" y="184409"/>
                  </a:cubicBezTo>
                  <a:cubicBezTo>
                    <a:pt x="678735" y="173023"/>
                    <a:pt x="681163" y="161554"/>
                    <a:pt x="686019" y="150001"/>
                  </a:cubicBezTo>
                  <a:lnTo>
                    <a:pt x="686019" y="150001"/>
                  </a:lnTo>
                  <a:lnTo>
                    <a:pt x="686019" y="150000"/>
                  </a:lnTo>
                  <a:cubicBezTo>
                    <a:pt x="691796" y="136271"/>
                    <a:pt x="700104" y="124342"/>
                    <a:pt x="710945" y="114212"/>
                  </a:cubicBezTo>
                  <a:lnTo>
                    <a:pt x="751064" y="89224"/>
                  </a:lnTo>
                  <a:lnTo>
                    <a:pt x="739011" y="89726"/>
                  </a:lnTo>
                  <a:cubicBezTo>
                    <a:pt x="703850" y="91065"/>
                    <a:pt x="665969" y="92614"/>
                    <a:pt x="625367" y="94372"/>
                  </a:cubicBezTo>
                  <a:lnTo>
                    <a:pt x="613939" y="94875"/>
                  </a:lnTo>
                  <a:lnTo>
                    <a:pt x="612935" y="75411"/>
                  </a:lnTo>
                  <a:lnTo>
                    <a:pt x="612936" y="75411"/>
                  </a:lnTo>
                  <a:lnTo>
                    <a:pt x="612935" y="75410"/>
                  </a:lnTo>
                  <a:cubicBezTo>
                    <a:pt x="684847" y="74489"/>
                    <a:pt x="754959" y="72480"/>
                    <a:pt x="823271" y="6938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400" dirty="0">
                <a:solidFill>
                  <a:schemeClr val="bg1"/>
                </a:solidFill>
                <a:latin typeface="BIZ UDPゴシック" panose="020B0400000000000000" pitchFamily="50" charset="-128"/>
                <a:ea typeface="BIZ UDPゴシック" panose="020B0400000000000000" pitchFamily="50" charset="-128"/>
              </a:endParaRPr>
            </a:p>
          </p:txBody>
        </p:sp>
      </p:grpSp>
      <p:sp>
        <p:nvSpPr>
          <p:cNvPr id="5" name="テキスト ボックス 4">
            <a:extLst>
              <a:ext uri="{FF2B5EF4-FFF2-40B4-BE49-F238E27FC236}">
                <a16:creationId xmlns:a16="http://schemas.microsoft.com/office/drawing/2014/main" id="{EC91A9FB-684C-7168-0956-5E3C66A6C9CB}"/>
              </a:ext>
            </a:extLst>
          </p:cNvPr>
          <p:cNvSpPr txBox="1"/>
          <p:nvPr/>
        </p:nvSpPr>
        <p:spPr>
          <a:xfrm>
            <a:off x="7612724" y="1713083"/>
            <a:ext cx="3404050" cy="707886"/>
          </a:xfrm>
          <a:prstGeom prst="rect">
            <a:avLst/>
          </a:prstGeom>
          <a:solidFill>
            <a:schemeClr val="bg1"/>
          </a:solidFill>
          <a:ln w="28575">
            <a:solidFill>
              <a:schemeClr val="tx1"/>
            </a:solidFill>
          </a:ln>
        </p:spPr>
        <p:txBody>
          <a:bodyPr wrap="square">
            <a:spAutoFit/>
          </a:bodyPr>
          <a:lstStyle/>
          <a:p>
            <a:pPr algn="ctr">
              <a:spcAft>
                <a:spcPts val="1200"/>
              </a:spcAft>
            </a:pPr>
            <a:r>
              <a:rPr lang="ja-JP" altLang="en-US" sz="4000" b="1" spc="-150" dirty="0">
                <a:solidFill>
                  <a:schemeClr val="bg1">
                    <a:lumMod val="50000"/>
                  </a:schemeClr>
                </a:solidFill>
                <a:latin typeface="BIZ UDPゴシック" panose="020B0400000000000000" pitchFamily="50" charset="-128"/>
                <a:ea typeface="BIZ UDPゴシック" panose="020B0400000000000000" pitchFamily="50" charset="-128"/>
              </a:rPr>
              <a:t>整理・分析</a:t>
            </a:r>
            <a:endParaRPr lang="en-US" altLang="ja-JP" sz="4000" b="1" spc="-15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1BF99AC0-1682-F2F9-33F6-11B4A76608F9}"/>
              </a:ext>
            </a:extLst>
          </p:cNvPr>
          <p:cNvSpPr txBox="1"/>
          <p:nvPr/>
        </p:nvSpPr>
        <p:spPr>
          <a:xfrm>
            <a:off x="966505" y="2240469"/>
            <a:ext cx="5446993" cy="1569660"/>
          </a:xfrm>
          <a:prstGeom prst="rect">
            <a:avLst/>
          </a:prstGeom>
          <a:noFill/>
        </p:spPr>
        <p:txBody>
          <a:bodyPr wrap="square">
            <a:spAutoFit/>
          </a:bodyPr>
          <a:lstStyle/>
          <a:p>
            <a:pPr>
              <a:spcAft>
                <a:spcPts val="1200"/>
              </a:spcAft>
            </a:pP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文章</a:t>
            </a:r>
            <a:r>
              <a:rPr lang="ja-JP" altLang="en-US" sz="2800" dirty="0">
                <a:solidFill>
                  <a:schemeClr val="tx1">
                    <a:lumMod val="65000"/>
                    <a:lumOff val="35000"/>
                  </a:schemeClr>
                </a:solidFill>
                <a:latin typeface="BIZ UDPゴシック" panose="020B0400000000000000" pitchFamily="50" charset="-128"/>
                <a:ea typeface="BIZ UDPゴシック" panose="020B0400000000000000" pitchFamily="50" charset="-128"/>
              </a:rPr>
              <a:t>も</a:t>
            </a: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写真・動画</a:t>
            </a:r>
            <a:r>
              <a:rPr lang="ja-JP" altLang="en-US" sz="2800" dirty="0">
                <a:solidFill>
                  <a:schemeClr val="tx1">
                    <a:lumMod val="65000"/>
                    <a:lumOff val="35000"/>
                  </a:schemeClr>
                </a:solidFill>
                <a:latin typeface="BIZ UDPゴシック" panose="020B0400000000000000" pitchFamily="50" charset="-128"/>
                <a:ea typeface="BIZ UDPゴシック" panose="020B0400000000000000" pitchFamily="50" charset="-128"/>
              </a:rPr>
              <a:t>も</a:t>
            </a: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a:t>
            </a:r>
            <a:b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引用・利用できれば</a:t>
            </a:r>
            <a:b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もっと説得力</a:t>
            </a: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が</a:t>
            </a: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出るはず</a:t>
            </a:r>
            <a: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a:t>
            </a:r>
            <a:endPar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6" name="二等辺三角形 5">
            <a:extLst>
              <a:ext uri="{FF2B5EF4-FFF2-40B4-BE49-F238E27FC236}">
                <a16:creationId xmlns:a16="http://schemas.microsoft.com/office/drawing/2014/main" id="{68EF79E4-1D24-A3F8-A2E4-E675A322D429}"/>
              </a:ext>
            </a:extLst>
          </p:cNvPr>
          <p:cNvSpPr/>
          <p:nvPr/>
        </p:nvSpPr>
        <p:spPr>
          <a:xfrm rot="10800000">
            <a:off x="1634995" y="4050953"/>
            <a:ext cx="952500" cy="242152"/>
          </a:xfrm>
          <a:prstGeom prst="triangl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240FE0D5-FE70-023C-06FB-1EF1E1FD462F}"/>
              </a:ext>
            </a:extLst>
          </p:cNvPr>
          <p:cNvSpPr txBox="1"/>
          <p:nvPr/>
        </p:nvSpPr>
        <p:spPr>
          <a:xfrm>
            <a:off x="1197697" y="4622866"/>
            <a:ext cx="5446994" cy="1200329"/>
          </a:xfrm>
          <a:prstGeom prst="rect">
            <a:avLst/>
          </a:prstGeom>
          <a:noFill/>
        </p:spPr>
        <p:txBody>
          <a:bodyPr wrap="square">
            <a:spAutoFit/>
          </a:bodyPr>
          <a:lstStyle/>
          <a:p>
            <a:pPr>
              <a:spcAft>
                <a:spcPts val="1200"/>
              </a:spcAft>
            </a:pPr>
            <a:r>
              <a:rPr lang="ja-JP" altLang="en-US" sz="3600" b="1" spc="-150" dirty="0">
                <a:latin typeface="BIZ UDPゴシック" panose="020B0400000000000000" pitchFamily="50" charset="-128"/>
                <a:ea typeface="BIZ UDPゴシック" panose="020B0400000000000000" pitchFamily="50" charset="-128"/>
              </a:rPr>
              <a:t>先人の成果を</a:t>
            </a:r>
            <a:br>
              <a:rPr lang="en-US" altLang="ja-JP" sz="3600" b="1" spc="-150" dirty="0">
                <a:latin typeface="BIZ UDPゴシック" panose="020B0400000000000000" pitchFamily="50" charset="-128"/>
                <a:ea typeface="BIZ UDPゴシック" panose="020B0400000000000000" pitchFamily="50" charset="-128"/>
              </a:rPr>
            </a:br>
            <a:r>
              <a:rPr lang="ja-JP" altLang="en-US" sz="3600" b="1" spc="-150" dirty="0">
                <a:latin typeface="BIZ UDPゴシック" panose="020B0400000000000000" pitchFamily="50" charset="-128"/>
                <a:ea typeface="BIZ UDPゴシック" panose="020B0400000000000000" pitchFamily="50" charset="-128"/>
              </a:rPr>
              <a:t>ルール</a:t>
            </a:r>
            <a:r>
              <a:rPr lang="ja-JP" altLang="en-US" sz="3200" b="1" spc="-150" dirty="0">
                <a:latin typeface="BIZ UDPゴシック" panose="020B0400000000000000" pitchFamily="50" charset="-128"/>
                <a:ea typeface="BIZ UDPゴシック" panose="020B0400000000000000" pitchFamily="50" charset="-128"/>
              </a:rPr>
              <a:t>の</a:t>
            </a:r>
            <a:r>
              <a:rPr lang="ja-JP" altLang="en-US" sz="3600" b="1" spc="-150" dirty="0">
                <a:latin typeface="BIZ UDPゴシック" panose="020B0400000000000000" pitchFamily="50" charset="-128"/>
                <a:ea typeface="BIZ UDPゴシック" panose="020B0400000000000000" pitchFamily="50" charset="-128"/>
              </a:rPr>
              <a:t>もと</a:t>
            </a:r>
            <a:r>
              <a:rPr lang="ja-JP" altLang="en-US" sz="3200" b="1" spc="-150" dirty="0">
                <a:latin typeface="BIZ UDPゴシック" panose="020B0400000000000000" pitchFamily="50" charset="-128"/>
                <a:ea typeface="BIZ UDPゴシック" panose="020B0400000000000000" pitchFamily="50" charset="-128"/>
              </a:rPr>
              <a:t>で</a:t>
            </a:r>
            <a:r>
              <a:rPr lang="ja-JP" altLang="en-US" sz="3600" b="1" spc="-150" dirty="0">
                <a:latin typeface="BIZ UDPゴシック" panose="020B0400000000000000" pitchFamily="50" charset="-128"/>
                <a:ea typeface="BIZ UDPゴシック" panose="020B0400000000000000" pitchFamily="50" charset="-128"/>
              </a:rPr>
              <a:t>活用しよう</a:t>
            </a:r>
          </a:p>
        </p:txBody>
      </p:sp>
      <p:sp>
        <p:nvSpPr>
          <p:cNvPr id="11" name="テキスト ボックス 10">
            <a:extLst>
              <a:ext uri="{FF2B5EF4-FFF2-40B4-BE49-F238E27FC236}">
                <a16:creationId xmlns:a16="http://schemas.microsoft.com/office/drawing/2014/main" id="{75F86BFD-FB16-8420-ABEA-955830C66E85}"/>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③整理・分析</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7" name="スライド番号プレースホルダー 6">
            <a:extLst>
              <a:ext uri="{FF2B5EF4-FFF2-40B4-BE49-F238E27FC236}">
                <a16:creationId xmlns:a16="http://schemas.microsoft.com/office/drawing/2014/main" id="{A5F45596-DF32-64F8-F0C6-A624658F13CF}"/>
              </a:ext>
            </a:extLst>
          </p:cNvPr>
          <p:cNvSpPr>
            <a:spLocks noGrp="1"/>
          </p:cNvSpPr>
          <p:nvPr>
            <p:ph type="sldNum" sz="quarter" idx="12"/>
          </p:nvPr>
        </p:nvSpPr>
        <p:spPr/>
        <p:txBody>
          <a:bodyPr/>
          <a:lstStyle/>
          <a:p>
            <a:fld id="{3176661F-01C8-4BE2-A570-1B80402A4D96}" type="slidenum">
              <a:rPr kumimoji="1" lang="ja-JP" altLang="en-US" smtClean="0"/>
              <a:t>16</a:t>
            </a:fld>
            <a:endParaRPr kumimoji="1" lang="ja-JP" altLang="en-US"/>
          </a:p>
        </p:txBody>
      </p:sp>
      <p:pic>
        <p:nvPicPr>
          <p:cNvPr id="17" name="図 16">
            <a:extLst>
              <a:ext uri="{FF2B5EF4-FFF2-40B4-BE49-F238E27FC236}">
                <a16:creationId xmlns:a16="http://schemas.microsoft.com/office/drawing/2014/main" id="{90F7896D-2B26-0CA2-B66D-E2BC83B38F43}"/>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7939802" y="3986764"/>
            <a:ext cx="4084796" cy="2301323"/>
          </a:xfrm>
          <a:prstGeom prst="rect">
            <a:avLst/>
          </a:prstGeom>
          <a:ln>
            <a:solidFill>
              <a:schemeClr val="tx1"/>
            </a:solidFill>
          </a:ln>
        </p:spPr>
      </p:pic>
    </p:spTree>
    <p:extLst>
      <p:ext uri="{BB962C8B-B14F-4D97-AF65-F5344CB8AC3E}">
        <p14:creationId xmlns:p14="http://schemas.microsoft.com/office/powerpoint/2010/main" val="176911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F857B-353A-0AAA-5C1D-A58640624AB1}"/>
            </a:ext>
          </a:extLst>
        </p:cNvPr>
        <p:cNvGrpSpPr/>
        <p:nvPr/>
      </p:nvGrpSpPr>
      <p:grpSpPr>
        <a:xfrm>
          <a:off x="0" y="0"/>
          <a:ext cx="0" cy="0"/>
          <a:chOff x="0" y="0"/>
          <a:chExt cx="0" cy="0"/>
        </a:xfrm>
      </p:grpSpPr>
      <p:sp>
        <p:nvSpPr>
          <p:cNvPr id="22" name="正方形/長方形 21">
            <a:extLst>
              <a:ext uri="{FF2B5EF4-FFF2-40B4-BE49-F238E27FC236}">
                <a16:creationId xmlns:a16="http://schemas.microsoft.com/office/drawing/2014/main" id="{2C6F46C1-E336-DCA1-D155-11E8048CCFFF}"/>
              </a:ext>
            </a:extLst>
          </p:cNvPr>
          <p:cNvSpPr/>
          <p:nvPr/>
        </p:nvSpPr>
        <p:spPr>
          <a:xfrm>
            <a:off x="1066800" y="4223702"/>
            <a:ext cx="2655956" cy="412852"/>
          </a:xfrm>
          <a:prstGeom prst="rect">
            <a:avLst/>
          </a:prstGeom>
          <a:solidFill>
            <a:srgbClr val="FF7C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spc="600" dirty="0">
                <a:latin typeface="Avenir Next LT Pro" panose="020B0504020202020204" pitchFamily="34" charset="0"/>
              </a:rPr>
              <a:t>探究学習</a:t>
            </a:r>
            <a:r>
              <a:rPr kumimoji="1" lang="ja-JP" altLang="en-US" b="1" spc="600" dirty="0">
                <a:latin typeface="Avenir Next LT Pro" panose="020B0504020202020204" pitchFamily="34" charset="0"/>
              </a:rPr>
              <a:t>では</a:t>
            </a:r>
            <a:r>
              <a:rPr kumimoji="1" lang="en-US" altLang="ja-JP" b="1" spc="600" dirty="0">
                <a:latin typeface="Avenir Next LT Pro" panose="020B0504020202020204" pitchFamily="34" charset="0"/>
              </a:rPr>
              <a:t>…</a:t>
            </a:r>
            <a:endParaRPr kumimoji="1" lang="ja-JP" altLang="en-US" b="1" spc="600" dirty="0">
              <a:latin typeface="Avenir Next LT Pro" panose="020B0504020202020204" pitchFamily="34" charset="0"/>
            </a:endParaRPr>
          </a:p>
        </p:txBody>
      </p:sp>
      <p:sp>
        <p:nvSpPr>
          <p:cNvPr id="12" name="テキスト ボックス 11">
            <a:extLst>
              <a:ext uri="{FF2B5EF4-FFF2-40B4-BE49-F238E27FC236}">
                <a16:creationId xmlns:a16="http://schemas.microsoft.com/office/drawing/2014/main" id="{0CA7C29C-E4AB-BAFD-D2E2-94734B15D18F}"/>
              </a:ext>
            </a:extLst>
          </p:cNvPr>
          <p:cNvSpPr txBox="1"/>
          <p:nvPr/>
        </p:nvSpPr>
        <p:spPr>
          <a:xfrm>
            <a:off x="4090668" y="2321002"/>
            <a:ext cx="5446994" cy="954107"/>
          </a:xfrm>
          <a:prstGeom prst="rect">
            <a:avLst/>
          </a:prstGeom>
          <a:noFill/>
        </p:spPr>
        <p:txBody>
          <a:bodyPr wrap="square">
            <a:spAutoFit/>
          </a:bodyPr>
          <a:lstStyle/>
          <a:p>
            <a:pPr>
              <a:spcAft>
                <a:spcPts val="1200"/>
              </a:spcAft>
            </a:pP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先人の成果を</a:t>
            </a:r>
            <a:b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ルールのもとで活用しよう</a:t>
            </a:r>
          </a:p>
        </p:txBody>
      </p:sp>
      <p:cxnSp>
        <p:nvCxnSpPr>
          <p:cNvPr id="13" name="直線コネクタ 12">
            <a:extLst>
              <a:ext uri="{FF2B5EF4-FFF2-40B4-BE49-F238E27FC236}">
                <a16:creationId xmlns:a16="http://schemas.microsoft.com/office/drawing/2014/main" id="{CEF16932-2DDE-4E96-247A-F66A1F378774}"/>
              </a:ext>
            </a:extLst>
          </p:cNvPr>
          <p:cNvCxnSpPr/>
          <p:nvPr/>
        </p:nvCxnSpPr>
        <p:spPr>
          <a:xfrm>
            <a:off x="1066800" y="3776601"/>
            <a:ext cx="9867900"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4" name="二等辺三角形 13">
            <a:extLst>
              <a:ext uri="{FF2B5EF4-FFF2-40B4-BE49-F238E27FC236}">
                <a16:creationId xmlns:a16="http://schemas.microsoft.com/office/drawing/2014/main" id="{363D95F5-6675-506A-614C-537464237FB9}"/>
              </a:ext>
            </a:extLst>
          </p:cNvPr>
          <p:cNvSpPr/>
          <p:nvPr/>
        </p:nvSpPr>
        <p:spPr>
          <a:xfrm rot="10800000">
            <a:off x="5541635" y="3716422"/>
            <a:ext cx="952500" cy="242152"/>
          </a:xfrm>
          <a:prstGeom prst="triangle">
            <a:avLst/>
          </a:prstGeom>
          <a:solidFill>
            <a:schemeClr val="tx1">
              <a:lumMod val="50000"/>
              <a:lumOff val="50000"/>
            </a:schemeClr>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1882BE4C-42B5-D679-67B0-66D064E5787A}"/>
              </a:ext>
            </a:extLst>
          </p:cNvPr>
          <p:cNvSpPr txBox="1"/>
          <p:nvPr/>
        </p:nvSpPr>
        <p:spPr>
          <a:xfrm>
            <a:off x="1047141" y="4605895"/>
            <a:ext cx="4981318" cy="1754326"/>
          </a:xfrm>
          <a:prstGeom prst="rect">
            <a:avLst/>
          </a:prstGeom>
          <a:noFill/>
        </p:spPr>
        <p:txBody>
          <a:bodyPr wrap="square">
            <a:spAutoFit/>
          </a:bodyPr>
          <a:lstStyle/>
          <a:p>
            <a:pPr>
              <a:spcAft>
                <a:spcPts val="1200"/>
              </a:spcAft>
            </a:pPr>
            <a:r>
              <a:rPr lang="ja-JP" altLang="en-US" sz="3600" b="1" spc="-150" dirty="0">
                <a:latin typeface="BIZ UDPゴシック" panose="020B0400000000000000" pitchFamily="50" charset="-128"/>
                <a:ea typeface="BIZ UDPゴシック" panose="020B0400000000000000" pitchFamily="50" charset="-128"/>
              </a:rPr>
              <a:t>使う必要のある情報</a:t>
            </a:r>
            <a:r>
              <a:rPr lang="ja-JP" altLang="en-US" sz="3200" b="1" spc="-150" dirty="0">
                <a:latin typeface="BIZ UDPゴシック" panose="020B0400000000000000" pitchFamily="50" charset="-128"/>
                <a:ea typeface="BIZ UDPゴシック" panose="020B0400000000000000" pitchFamily="50" charset="-128"/>
              </a:rPr>
              <a:t>は</a:t>
            </a:r>
            <a:r>
              <a:rPr lang="ja-JP" altLang="en-US" sz="3600" b="1" spc="-150" dirty="0">
                <a:latin typeface="BIZ UDPゴシック" panose="020B0400000000000000" pitchFamily="50" charset="-128"/>
                <a:ea typeface="BIZ UDPゴシック" panose="020B0400000000000000" pitchFamily="50" charset="-128"/>
              </a:rPr>
              <a:t>、</a:t>
            </a:r>
            <a:br>
              <a:rPr lang="en-US" altLang="ja-JP" sz="3600" b="1" spc="-150" dirty="0">
                <a:latin typeface="BIZ UDPゴシック" panose="020B0400000000000000" pitchFamily="50" charset="-128"/>
                <a:ea typeface="BIZ UDPゴシック" panose="020B0400000000000000" pitchFamily="50" charset="-128"/>
              </a:rPr>
            </a:br>
            <a:r>
              <a:rPr lang="ja-JP" altLang="en-US" sz="3600" b="1" spc="-150" dirty="0">
                <a:latin typeface="BIZ UDPゴシック" panose="020B0400000000000000" pitchFamily="50" charset="-128"/>
                <a:ea typeface="BIZ UDPゴシック" panose="020B0400000000000000" pitchFamily="50" charset="-128"/>
              </a:rPr>
              <a:t>使える方法を探って</a:t>
            </a:r>
            <a:br>
              <a:rPr lang="en-US" altLang="ja-JP" sz="3600" b="1" spc="-150" dirty="0">
                <a:latin typeface="BIZ UDPゴシック" panose="020B0400000000000000" pitchFamily="50" charset="-128"/>
                <a:ea typeface="BIZ UDPゴシック" panose="020B0400000000000000" pitchFamily="50" charset="-128"/>
              </a:rPr>
            </a:br>
            <a:r>
              <a:rPr lang="ja-JP" altLang="en-US" sz="3600" b="1" spc="-150" dirty="0">
                <a:latin typeface="BIZ UDPゴシック" panose="020B0400000000000000" pitchFamily="50" charset="-128"/>
                <a:ea typeface="BIZ UDPゴシック" panose="020B0400000000000000" pitchFamily="50" charset="-128"/>
              </a:rPr>
              <a:t>積極的に活用しよう</a:t>
            </a:r>
            <a:endParaRPr lang="en-US" altLang="ja-JP" sz="3600" b="1" spc="-150" dirty="0">
              <a:latin typeface="BIZ UDPゴシック" panose="020B0400000000000000" pitchFamily="50" charset="-128"/>
              <a:ea typeface="BIZ UDPゴシック" panose="020B0400000000000000" pitchFamily="50" charset="-128"/>
            </a:endParaRPr>
          </a:p>
        </p:txBody>
      </p:sp>
      <p:sp>
        <p:nvSpPr>
          <p:cNvPr id="16" name="正方形/長方形 15">
            <a:extLst>
              <a:ext uri="{FF2B5EF4-FFF2-40B4-BE49-F238E27FC236}">
                <a16:creationId xmlns:a16="http://schemas.microsoft.com/office/drawing/2014/main" id="{55CD29F1-F4D0-FFF9-54A2-B941F6CF17EB}"/>
              </a:ext>
            </a:extLst>
          </p:cNvPr>
          <p:cNvSpPr/>
          <p:nvPr/>
        </p:nvSpPr>
        <p:spPr>
          <a:xfrm>
            <a:off x="6096000" y="4223702"/>
            <a:ext cx="2655956" cy="412852"/>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spc="600" dirty="0">
                <a:latin typeface="Avenir Next LT Pro" panose="020B0504020202020204" pitchFamily="34" charset="0"/>
              </a:rPr>
              <a:t>KEYWORD</a:t>
            </a:r>
            <a:endParaRPr kumimoji="1" lang="ja-JP" altLang="en-US" b="1" spc="600" dirty="0">
              <a:latin typeface="Avenir Next LT Pro" panose="020B0504020202020204" pitchFamily="34" charset="0"/>
            </a:endParaRPr>
          </a:p>
        </p:txBody>
      </p:sp>
      <p:sp>
        <p:nvSpPr>
          <p:cNvPr id="17" name="テキスト ボックス 16">
            <a:extLst>
              <a:ext uri="{FF2B5EF4-FFF2-40B4-BE49-F238E27FC236}">
                <a16:creationId xmlns:a16="http://schemas.microsoft.com/office/drawing/2014/main" id="{7A645D73-7EC6-1441-B5C2-412E6AB3170A}"/>
              </a:ext>
            </a:extLst>
          </p:cNvPr>
          <p:cNvSpPr txBox="1"/>
          <p:nvPr/>
        </p:nvSpPr>
        <p:spPr>
          <a:xfrm>
            <a:off x="6028459" y="4779784"/>
            <a:ext cx="1571413" cy="461665"/>
          </a:xfrm>
          <a:prstGeom prst="rect">
            <a:avLst/>
          </a:prstGeom>
          <a:noFill/>
        </p:spPr>
        <p:txBody>
          <a:bodyPr wrap="square">
            <a:spAutoFit/>
          </a:bodyPr>
          <a:lstStyle/>
          <a:p>
            <a:r>
              <a:rPr lang="ja-JP" altLang="en-US" sz="2400" b="1" dirty="0">
                <a:latin typeface="BIZ UDPゴシック" panose="020B0400000000000000" pitchFamily="50" charset="-128"/>
                <a:ea typeface="BIZ UDPゴシック" panose="020B0400000000000000" pitchFamily="50" charset="-128"/>
              </a:rPr>
              <a:t>著作権</a:t>
            </a:r>
            <a:endParaRPr lang="ja-JP" altLang="en-US" sz="2400" dirty="0"/>
          </a:p>
        </p:txBody>
      </p:sp>
      <p:sp>
        <p:nvSpPr>
          <p:cNvPr id="18" name="テキスト ボックス 17">
            <a:extLst>
              <a:ext uri="{FF2B5EF4-FFF2-40B4-BE49-F238E27FC236}">
                <a16:creationId xmlns:a16="http://schemas.microsoft.com/office/drawing/2014/main" id="{4DEC667D-91E6-F514-33BB-2C45F8DB8D04}"/>
              </a:ext>
            </a:extLst>
          </p:cNvPr>
          <p:cNvSpPr txBox="1"/>
          <p:nvPr/>
        </p:nvSpPr>
        <p:spPr>
          <a:xfrm>
            <a:off x="6028459" y="5212321"/>
            <a:ext cx="5446994" cy="954107"/>
          </a:xfrm>
          <a:prstGeom prst="rect">
            <a:avLst/>
          </a:prstGeom>
          <a:noFill/>
        </p:spPr>
        <p:txBody>
          <a:bodyPr wrap="square">
            <a:spAutoFit/>
          </a:bodyPr>
          <a:lstStyle/>
          <a:p>
            <a:pPr>
              <a:spcAft>
                <a:spcPts val="1200"/>
              </a:spcAft>
            </a:pP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なんでも「著作権があるから使っちゃダメ」と思っていませんか？</a:t>
            </a:r>
            <a:br>
              <a:rPr lang="en-US" altLang="ja-JP"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著作権のルールは、公正な利用を保証するものでもあるのです。</a:t>
            </a:r>
            <a:br>
              <a:rPr lang="en-US" altLang="ja-JP"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論拠の提示や情報の活用は、整理・分析に必須の要素。</a:t>
            </a:r>
            <a:br>
              <a:rPr lang="en-US" altLang="ja-JP"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「使う必要のある情報」ならば、使えるルールを調べてみましょう。</a:t>
            </a:r>
            <a:endParaRPr lang="en-US" altLang="ja-JP" sz="140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23" name="テキスト ボックス 22">
            <a:extLst>
              <a:ext uri="{FF2B5EF4-FFF2-40B4-BE49-F238E27FC236}">
                <a16:creationId xmlns:a16="http://schemas.microsoft.com/office/drawing/2014/main" id="{ADE63A1C-26C3-E574-E53B-2DDF5A137BFB}"/>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③整理・分析</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622261B8-6D61-05FC-7484-DCEDACE6B0D8}"/>
              </a:ext>
            </a:extLst>
          </p:cNvPr>
          <p:cNvSpPr>
            <a:spLocks noGrp="1"/>
          </p:cNvSpPr>
          <p:nvPr>
            <p:ph type="sldNum" sz="quarter" idx="12"/>
          </p:nvPr>
        </p:nvSpPr>
        <p:spPr/>
        <p:txBody>
          <a:bodyPr/>
          <a:lstStyle/>
          <a:p>
            <a:fld id="{3176661F-01C8-4BE2-A570-1B80402A4D96}" type="slidenum">
              <a:rPr kumimoji="1" lang="ja-JP" altLang="en-US" smtClean="0"/>
              <a:t>17</a:t>
            </a:fld>
            <a:endParaRPr kumimoji="1" lang="ja-JP" altLang="en-US"/>
          </a:p>
        </p:txBody>
      </p:sp>
    </p:spTree>
    <p:extLst>
      <p:ext uri="{BB962C8B-B14F-4D97-AF65-F5344CB8AC3E}">
        <p14:creationId xmlns:p14="http://schemas.microsoft.com/office/powerpoint/2010/main" val="3604914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62EC7-0EE0-BB67-1C1D-B8B058683F34}"/>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768C020A-5355-E8DA-7AC6-A6493B7430AF}"/>
              </a:ext>
            </a:extLst>
          </p:cNvPr>
          <p:cNvSpPr txBox="1"/>
          <p:nvPr/>
        </p:nvSpPr>
        <p:spPr>
          <a:xfrm>
            <a:off x="966506" y="90708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9" name="スライド番号プレースホルダー 8">
            <a:extLst>
              <a:ext uri="{FF2B5EF4-FFF2-40B4-BE49-F238E27FC236}">
                <a16:creationId xmlns:a16="http://schemas.microsoft.com/office/drawing/2014/main" id="{2C40205D-2981-7E2A-D206-5CDEBE589909}"/>
              </a:ext>
            </a:extLst>
          </p:cNvPr>
          <p:cNvSpPr>
            <a:spLocks noGrp="1"/>
          </p:cNvSpPr>
          <p:nvPr>
            <p:ph type="sldNum" sz="quarter" idx="12"/>
          </p:nvPr>
        </p:nvSpPr>
        <p:spPr/>
        <p:txBody>
          <a:bodyPr/>
          <a:lstStyle/>
          <a:p>
            <a:fld id="{3176661F-01C8-4BE2-A570-1B80402A4D96}" type="slidenum">
              <a:rPr kumimoji="1" lang="ja-JP" altLang="en-US" smtClean="0"/>
              <a:t>18</a:t>
            </a:fld>
            <a:endParaRPr kumimoji="1" lang="ja-JP" altLang="en-US"/>
          </a:p>
        </p:txBody>
      </p:sp>
      <p:grpSp>
        <p:nvGrpSpPr>
          <p:cNvPr id="10" name="グループ化 9">
            <a:extLst>
              <a:ext uri="{FF2B5EF4-FFF2-40B4-BE49-F238E27FC236}">
                <a16:creationId xmlns:a16="http://schemas.microsoft.com/office/drawing/2014/main" id="{FE9BF499-6C3B-F59A-C4FD-8849F557E223}"/>
              </a:ext>
            </a:extLst>
          </p:cNvPr>
          <p:cNvGrpSpPr/>
          <p:nvPr/>
        </p:nvGrpSpPr>
        <p:grpSpPr>
          <a:xfrm>
            <a:off x="374105" y="2682442"/>
            <a:ext cx="11553735" cy="2621281"/>
            <a:chOff x="374105" y="2682442"/>
            <a:chExt cx="11553735" cy="2621281"/>
          </a:xfrm>
        </p:grpSpPr>
        <p:cxnSp>
          <p:nvCxnSpPr>
            <p:cNvPr id="11" name="コネクタ: カギ線 10">
              <a:extLst>
                <a:ext uri="{FF2B5EF4-FFF2-40B4-BE49-F238E27FC236}">
                  <a16:creationId xmlns:a16="http://schemas.microsoft.com/office/drawing/2014/main" id="{672F2E02-BB34-77CC-5EAC-698880390907}"/>
                </a:ext>
              </a:extLst>
            </p:cNvPr>
            <p:cNvCxnSpPr>
              <a:stCxn id="16" idx="0"/>
              <a:endCxn id="13" idx="0"/>
            </p:cNvCxnSpPr>
            <p:nvPr/>
          </p:nvCxnSpPr>
          <p:spPr>
            <a:xfrm rot="16200000" flipH="1">
              <a:off x="5862132" y="-1644265"/>
              <a:ext cx="20320" cy="8673735"/>
            </a:xfrm>
            <a:prstGeom prst="bentConnector3">
              <a:avLst>
                <a:gd name="adj1" fmla="val -1125000"/>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2" name="コネクタ: カギ線 11">
              <a:extLst>
                <a:ext uri="{FF2B5EF4-FFF2-40B4-BE49-F238E27FC236}">
                  <a16:creationId xmlns:a16="http://schemas.microsoft.com/office/drawing/2014/main" id="{00105246-EF6E-F3BF-06EB-A2DFA89C9958}"/>
                </a:ext>
              </a:extLst>
            </p:cNvPr>
            <p:cNvCxnSpPr>
              <a:cxnSpLocks/>
              <a:stCxn id="13" idx="2"/>
              <a:endCxn id="16" idx="2"/>
            </p:cNvCxnSpPr>
            <p:nvPr/>
          </p:nvCxnSpPr>
          <p:spPr>
            <a:xfrm rot="5400000" flipH="1">
              <a:off x="5862133" y="956695"/>
              <a:ext cx="20320" cy="8673735"/>
            </a:xfrm>
            <a:prstGeom prst="bentConnector3">
              <a:avLst>
                <a:gd name="adj1" fmla="val -1125000"/>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3" name="矢印: 五方向 12">
              <a:extLst>
                <a:ext uri="{FF2B5EF4-FFF2-40B4-BE49-F238E27FC236}">
                  <a16:creationId xmlns:a16="http://schemas.microsoft.com/office/drawing/2014/main" id="{62EC9C0A-127E-F706-4AAA-B289FCAFDDF5}"/>
                </a:ext>
              </a:extLst>
            </p:cNvPr>
            <p:cNvSpPr/>
            <p:nvPr/>
          </p:nvSpPr>
          <p:spPr>
            <a:xfrm>
              <a:off x="9047840" y="2702762"/>
              <a:ext cx="2880000" cy="2600960"/>
            </a:xfrm>
            <a:prstGeom prst="homePlate">
              <a:avLst>
                <a:gd name="adj" fmla="val 21429"/>
              </a:avLst>
            </a:prstGeom>
            <a:solidFill>
              <a:schemeClr val="accent2">
                <a:lumMod val="60000"/>
                <a:lumOff val="40000"/>
              </a:schemeClr>
            </a:solidFill>
            <a:ln>
              <a:noFill/>
            </a:ln>
            <a:effectLst>
              <a:outerShdw blurRad="50800" dist="1524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solidFill>
                    <a:schemeClr val="bg1"/>
                  </a:solidFill>
                  <a:latin typeface="BIZ UDPゴシック" panose="020B0400000000000000" pitchFamily="50" charset="-128"/>
                  <a:ea typeface="BIZ UDPゴシック" panose="020B0400000000000000" pitchFamily="50" charset="-128"/>
                </a:rPr>
                <a:t>④</a:t>
              </a:r>
              <a:endParaRPr kumimoji="1" lang="en-US" altLang="ja-JP" sz="4400" b="1" dirty="0">
                <a:solidFill>
                  <a:schemeClr val="bg1"/>
                </a:solidFill>
                <a:latin typeface="BIZ UDPゴシック" panose="020B0400000000000000" pitchFamily="50" charset="-128"/>
                <a:ea typeface="BIZ UDPゴシック" panose="020B0400000000000000" pitchFamily="50" charset="-128"/>
              </a:endParaRPr>
            </a:p>
            <a:p>
              <a:pPr algn="ctr"/>
              <a:r>
                <a:rPr lang="ja-JP" altLang="en-US" sz="4400" b="1" dirty="0">
                  <a:solidFill>
                    <a:schemeClr val="bg1"/>
                  </a:solidFill>
                  <a:latin typeface="BIZ UDPゴシック" panose="020B0400000000000000" pitchFamily="50" charset="-128"/>
                  <a:ea typeface="BIZ UDPゴシック" panose="020B0400000000000000" pitchFamily="50" charset="-128"/>
                </a:rPr>
                <a:t>まとめ・</a:t>
              </a:r>
              <a:endParaRPr lang="en-US" altLang="ja-JP" sz="4400" b="1" dirty="0">
                <a:solidFill>
                  <a:schemeClr val="bg1"/>
                </a:solidFill>
                <a:latin typeface="BIZ UDPゴシック" panose="020B0400000000000000" pitchFamily="50" charset="-128"/>
                <a:ea typeface="BIZ UDPゴシック" panose="020B0400000000000000" pitchFamily="50" charset="-128"/>
              </a:endParaRPr>
            </a:p>
            <a:p>
              <a:pPr algn="ctr"/>
              <a:r>
                <a:rPr kumimoji="1" lang="ja-JP" altLang="en-US" sz="4400" b="1" dirty="0">
                  <a:solidFill>
                    <a:schemeClr val="bg1"/>
                  </a:solidFill>
                  <a:latin typeface="BIZ UDPゴシック" panose="020B0400000000000000" pitchFamily="50" charset="-128"/>
                  <a:ea typeface="BIZ UDPゴシック" panose="020B0400000000000000" pitchFamily="50" charset="-128"/>
                </a:rPr>
                <a:t>表現</a:t>
              </a:r>
            </a:p>
          </p:txBody>
        </p:sp>
        <p:sp>
          <p:nvSpPr>
            <p:cNvPr id="14" name="矢印: 五方向 13">
              <a:extLst>
                <a:ext uri="{FF2B5EF4-FFF2-40B4-BE49-F238E27FC236}">
                  <a16:creationId xmlns:a16="http://schemas.microsoft.com/office/drawing/2014/main" id="{3F37D985-FED2-8BDB-5DF7-92953E83DA4E}"/>
                </a:ext>
              </a:extLst>
            </p:cNvPr>
            <p:cNvSpPr/>
            <p:nvPr/>
          </p:nvSpPr>
          <p:spPr>
            <a:xfrm>
              <a:off x="6134105" y="2702762"/>
              <a:ext cx="2880000" cy="2600960"/>
            </a:xfrm>
            <a:prstGeom prst="homePlate">
              <a:avLst>
                <a:gd name="adj" fmla="val 21429"/>
              </a:avLst>
            </a:prstGeom>
            <a:pattFill prst="pct50">
              <a:fgClr>
                <a:srgbClr val="CCCC00"/>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③</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整理・</a:t>
              </a:r>
              <a:endParaRPr lang="en-US" altLang="ja-JP" sz="4400" dirty="0">
                <a:latin typeface="BIZ UDPゴシック" panose="020B0400000000000000" pitchFamily="50" charset="-128"/>
                <a:ea typeface="BIZ UDPゴシック" panose="020B0400000000000000" pitchFamily="50" charset="-128"/>
              </a:endParaRPr>
            </a:p>
            <a:p>
              <a:pPr algn="ctr"/>
              <a:r>
                <a:rPr kumimoji="1" lang="ja-JP" altLang="en-US" sz="4400" dirty="0">
                  <a:latin typeface="BIZ UDPゴシック" panose="020B0400000000000000" pitchFamily="50" charset="-128"/>
                  <a:ea typeface="BIZ UDPゴシック" panose="020B0400000000000000" pitchFamily="50" charset="-128"/>
                </a:rPr>
                <a:t>分析</a:t>
              </a:r>
            </a:p>
          </p:txBody>
        </p:sp>
        <p:sp>
          <p:nvSpPr>
            <p:cNvPr id="15" name="矢印: 五方向 14">
              <a:extLst>
                <a:ext uri="{FF2B5EF4-FFF2-40B4-BE49-F238E27FC236}">
                  <a16:creationId xmlns:a16="http://schemas.microsoft.com/office/drawing/2014/main" id="{5488F57C-5C35-A357-591D-F7B40BAC8083}"/>
                </a:ext>
              </a:extLst>
            </p:cNvPr>
            <p:cNvSpPr/>
            <p:nvPr/>
          </p:nvSpPr>
          <p:spPr>
            <a:xfrm>
              <a:off x="3254105" y="2702762"/>
              <a:ext cx="2880000" cy="2600960"/>
            </a:xfrm>
            <a:prstGeom prst="homePlate">
              <a:avLst>
                <a:gd name="adj" fmla="val 21429"/>
              </a:avLst>
            </a:prstGeom>
            <a:pattFill prst="pct50">
              <a:fgClr>
                <a:schemeClr val="accent6">
                  <a:lumMod val="60000"/>
                  <a:lumOff val="40000"/>
                </a:schemeClr>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②</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情報収集</a:t>
              </a:r>
              <a:endParaRPr lang="en-US" altLang="ja-JP" sz="4400" dirty="0">
                <a:latin typeface="BIZ UDPゴシック" panose="020B0400000000000000" pitchFamily="50" charset="-128"/>
                <a:ea typeface="BIZ UDPゴシック" panose="020B0400000000000000" pitchFamily="50" charset="-128"/>
              </a:endParaRPr>
            </a:p>
            <a:p>
              <a:pPr algn="ctr"/>
              <a:endParaRPr kumimoji="1" lang="ja-JP" altLang="en-US" sz="4400" dirty="0">
                <a:latin typeface="BIZ UDPゴシック" panose="020B0400000000000000" pitchFamily="50" charset="-128"/>
                <a:ea typeface="BIZ UDPゴシック" panose="020B0400000000000000" pitchFamily="50" charset="-128"/>
              </a:endParaRPr>
            </a:p>
          </p:txBody>
        </p:sp>
        <p:sp>
          <p:nvSpPr>
            <p:cNvPr id="16" name="矢印: 五方向 15">
              <a:extLst>
                <a:ext uri="{FF2B5EF4-FFF2-40B4-BE49-F238E27FC236}">
                  <a16:creationId xmlns:a16="http://schemas.microsoft.com/office/drawing/2014/main" id="{419D2B24-F66C-FA96-D012-09EFD336E188}"/>
                </a:ext>
              </a:extLst>
            </p:cNvPr>
            <p:cNvSpPr/>
            <p:nvPr/>
          </p:nvSpPr>
          <p:spPr>
            <a:xfrm>
              <a:off x="374105" y="2682442"/>
              <a:ext cx="2880000" cy="2600960"/>
            </a:xfrm>
            <a:prstGeom prst="homePlate">
              <a:avLst>
                <a:gd name="adj" fmla="val 21429"/>
              </a:avLst>
            </a:prstGeom>
            <a:pattFill prst="pct50">
              <a:fgClr>
                <a:schemeClr val="accent1">
                  <a:lumMod val="40000"/>
                  <a:lumOff val="60000"/>
                </a:schemeClr>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①</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課題設定</a:t>
              </a:r>
              <a:endParaRPr lang="en-US" altLang="ja-JP" sz="4400" dirty="0">
                <a:latin typeface="BIZ UDPゴシック" panose="020B0400000000000000" pitchFamily="50" charset="-128"/>
                <a:ea typeface="BIZ UDPゴシック" panose="020B0400000000000000" pitchFamily="50" charset="-128"/>
              </a:endParaRPr>
            </a:p>
            <a:p>
              <a:pPr algn="ctr"/>
              <a:endParaRPr kumimoji="1" lang="ja-JP" altLang="en-US" sz="4400" dirty="0">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606332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1E9BF-CF4A-EC6A-520C-6F8A52551BC4}"/>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F41CC732-5A65-3409-A4E4-E3562D24B3F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84505" y="2633465"/>
            <a:ext cx="5446395" cy="3039886"/>
          </a:xfrm>
          <a:prstGeom prst="rect">
            <a:avLst/>
          </a:prstGeom>
          <a:ln>
            <a:solidFill>
              <a:schemeClr val="tx1"/>
            </a:solidFill>
          </a:ln>
        </p:spPr>
      </p:pic>
      <p:grpSp>
        <p:nvGrpSpPr>
          <p:cNvPr id="13" name="グループ化 12">
            <a:extLst>
              <a:ext uri="{FF2B5EF4-FFF2-40B4-BE49-F238E27FC236}">
                <a16:creationId xmlns:a16="http://schemas.microsoft.com/office/drawing/2014/main" id="{90029F63-7C62-43B9-2419-180E172301A7}"/>
              </a:ext>
            </a:extLst>
          </p:cNvPr>
          <p:cNvGrpSpPr/>
          <p:nvPr/>
        </p:nvGrpSpPr>
        <p:grpSpPr>
          <a:xfrm rot="733190">
            <a:off x="9742712" y="2678874"/>
            <a:ext cx="1771507" cy="1771507"/>
            <a:chOff x="5377598" y="55206"/>
            <a:chExt cx="1120391" cy="1120391"/>
          </a:xfrm>
        </p:grpSpPr>
        <p:sp>
          <p:nvSpPr>
            <p:cNvPr id="14" name="楕円 13">
              <a:extLst>
                <a:ext uri="{FF2B5EF4-FFF2-40B4-BE49-F238E27FC236}">
                  <a16:creationId xmlns:a16="http://schemas.microsoft.com/office/drawing/2014/main" id="{ECE83151-8FD7-09B4-DC2D-3FB54CE430AF}"/>
                </a:ext>
              </a:extLst>
            </p:cNvPr>
            <p:cNvSpPr/>
            <p:nvPr/>
          </p:nvSpPr>
          <p:spPr>
            <a:xfrm>
              <a:off x="5377598" y="55206"/>
              <a:ext cx="1120391" cy="1120391"/>
            </a:xfrm>
            <a:prstGeom prst="ellipse">
              <a:avLst/>
            </a:prstGeom>
            <a:solidFill>
              <a:srgbClr val="FF7C80">
                <a:alpha val="6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14">
              <a:extLst>
                <a:ext uri="{FF2B5EF4-FFF2-40B4-BE49-F238E27FC236}">
                  <a16:creationId xmlns:a16="http://schemas.microsoft.com/office/drawing/2014/main" id="{CFEBAF4B-6166-4071-33E3-A18DA9B6CAD1}"/>
                </a:ext>
              </a:extLst>
            </p:cNvPr>
            <p:cNvSpPr txBox="1"/>
            <p:nvPr/>
          </p:nvSpPr>
          <p:spPr>
            <a:xfrm>
              <a:off x="5625003" y="255051"/>
              <a:ext cx="644618" cy="764902"/>
            </a:xfrm>
            <a:custGeom>
              <a:avLst/>
              <a:gdLst/>
              <a:ahLst/>
              <a:cxnLst/>
              <a:rect l="l" t="t" r="r" b="b"/>
              <a:pathLst>
                <a:path w="644618" h="764902">
                  <a:moveTo>
                    <a:pt x="522727" y="469147"/>
                  </a:moveTo>
                  <a:cubicBezTo>
                    <a:pt x="507249" y="471379"/>
                    <a:pt x="494078" y="477481"/>
                    <a:pt x="483213" y="487453"/>
                  </a:cubicBezTo>
                  <a:cubicBezTo>
                    <a:pt x="474656" y="495043"/>
                    <a:pt x="468182" y="504419"/>
                    <a:pt x="463791" y="515581"/>
                  </a:cubicBezTo>
                  <a:cubicBezTo>
                    <a:pt x="461187" y="522055"/>
                    <a:pt x="459885" y="529274"/>
                    <a:pt x="459885" y="537236"/>
                  </a:cubicBezTo>
                  <a:cubicBezTo>
                    <a:pt x="459885" y="547505"/>
                    <a:pt x="461782" y="555728"/>
                    <a:pt x="465577" y="561904"/>
                  </a:cubicBezTo>
                  <a:cubicBezTo>
                    <a:pt x="468851" y="566964"/>
                    <a:pt x="472237" y="569494"/>
                    <a:pt x="475735" y="569494"/>
                  </a:cubicBezTo>
                  <a:cubicBezTo>
                    <a:pt x="479381" y="569494"/>
                    <a:pt x="484627" y="564620"/>
                    <a:pt x="491473" y="554872"/>
                  </a:cubicBezTo>
                  <a:cubicBezTo>
                    <a:pt x="504942" y="536120"/>
                    <a:pt x="515174" y="517442"/>
                    <a:pt x="522169" y="498838"/>
                  </a:cubicBezTo>
                  <a:cubicBezTo>
                    <a:pt x="525369" y="490876"/>
                    <a:pt x="526969" y="484402"/>
                    <a:pt x="526969" y="479416"/>
                  </a:cubicBezTo>
                  <a:cubicBezTo>
                    <a:pt x="526969" y="474579"/>
                    <a:pt x="525555" y="471156"/>
                    <a:pt x="522727" y="469147"/>
                  </a:cubicBezTo>
                  <a:close/>
                  <a:moveTo>
                    <a:pt x="541033" y="459101"/>
                  </a:moveTo>
                  <a:cubicBezTo>
                    <a:pt x="563729" y="459101"/>
                    <a:pt x="582631" y="465054"/>
                    <a:pt x="597737" y="476960"/>
                  </a:cubicBezTo>
                  <a:cubicBezTo>
                    <a:pt x="615596" y="491322"/>
                    <a:pt x="624526" y="510670"/>
                    <a:pt x="624526" y="535003"/>
                  </a:cubicBezTo>
                  <a:cubicBezTo>
                    <a:pt x="624526" y="553905"/>
                    <a:pt x="617531" y="569606"/>
                    <a:pt x="603541" y="582108"/>
                  </a:cubicBezTo>
                  <a:cubicBezTo>
                    <a:pt x="593346" y="591112"/>
                    <a:pt x="582035" y="597883"/>
                    <a:pt x="569608" y="602423"/>
                  </a:cubicBezTo>
                  <a:cubicBezTo>
                    <a:pt x="554949" y="607706"/>
                    <a:pt x="539322" y="610608"/>
                    <a:pt x="522727" y="611129"/>
                  </a:cubicBezTo>
                  <a:cubicBezTo>
                    <a:pt x="519379" y="611129"/>
                    <a:pt x="517704" y="610348"/>
                    <a:pt x="517704" y="608785"/>
                  </a:cubicBezTo>
                  <a:cubicBezTo>
                    <a:pt x="517704" y="607520"/>
                    <a:pt x="519155" y="606553"/>
                    <a:pt x="522058" y="605883"/>
                  </a:cubicBezTo>
                  <a:cubicBezTo>
                    <a:pt x="546689" y="600451"/>
                    <a:pt x="566297" y="590479"/>
                    <a:pt x="580882" y="575968"/>
                  </a:cubicBezTo>
                  <a:cubicBezTo>
                    <a:pt x="588621" y="567932"/>
                    <a:pt x="594016" y="559672"/>
                    <a:pt x="597067" y="551188"/>
                  </a:cubicBezTo>
                  <a:cubicBezTo>
                    <a:pt x="599969" y="543301"/>
                    <a:pt x="601420" y="533850"/>
                    <a:pt x="601420" y="522837"/>
                  </a:cubicBezTo>
                  <a:cubicBezTo>
                    <a:pt x="601420" y="503489"/>
                    <a:pt x="594723" y="489164"/>
                    <a:pt x="581328" y="479863"/>
                  </a:cubicBezTo>
                  <a:cubicBezTo>
                    <a:pt x="571208" y="472719"/>
                    <a:pt x="559004" y="468589"/>
                    <a:pt x="544717" y="467473"/>
                  </a:cubicBezTo>
                  <a:cubicBezTo>
                    <a:pt x="543154" y="467398"/>
                    <a:pt x="541294" y="467361"/>
                    <a:pt x="539136" y="467361"/>
                  </a:cubicBezTo>
                  <a:cubicBezTo>
                    <a:pt x="535564" y="467361"/>
                    <a:pt x="532624" y="467510"/>
                    <a:pt x="530318" y="467808"/>
                  </a:cubicBezTo>
                  <a:cubicBezTo>
                    <a:pt x="535973" y="474058"/>
                    <a:pt x="538801" y="480309"/>
                    <a:pt x="538801" y="486560"/>
                  </a:cubicBezTo>
                  <a:cubicBezTo>
                    <a:pt x="538801" y="492364"/>
                    <a:pt x="537126" y="500438"/>
                    <a:pt x="533778" y="510782"/>
                  </a:cubicBezTo>
                  <a:cubicBezTo>
                    <a:pt x="530206" y="522316"/>
                    <a:pt x="525406" y="533292"/>
                    <a:pt x="519379" y="543710"/>
                  </a:cubicBezTo>
                  <a:cubicBezTo>
                    <a:pt x="510002" y="561197"/>
                    <a:pt x="501519" y="573922"/>
                    <a:pt x="493929" y="581884"/>
                  </a:cubicBezTo>
                  <a:cubicBezTo>
                    <a:pt x="488199" y="588135"/>
                    <a:pt x="481874" y="591260"/>
                    <a:pt x="474953" y="591260"/>
                  </a:cubicBezTo>
                  <a:cubicBezTo>
                    <a:pt x="468479" y="591260"/>
                    <a:pt x="462712" y="588284"/>
                    <a:pt x="457652" y="582331"/>
                  </a:cubicBezTo>
                  <a:cubicBezTo>
                    <a:pt x="449243" y="573029"/>
                    <a:pt x="445039" y="559151"/>
                    <a:pt x="445039" y="540696"/>
                  </a:cubicBezTo>
                  <a:cubicBezTo>
                    <a:pt x="445039" y="528492"/>
                    <a:pt x="448313" y="516921"/>
                    <a:pt x="454862" y="505982"/>
                  </a:cubicBezTo>
                  <a:cubicBezTo>
                    <a:pt x="462154" y="493108"/>
                    <a:pt x="472461" y="482430"/>
                    <a:pt x="485781" y="473947"/>
                  </a:cubicBezTo>
                  <a:cubicBezTo>
                    <a:pt x="501780" y="464050"/>
                    <a:pt x="520197" y="459101"/>
                    <a:pt x="541033" y="459101"/>
                  </a:cubicBezTo>
                  <a:close/>
                  <a:moveTo>
                    <a:pt x="165789" y="388525"/>
                  </a:moveTo>
                  <a:cubicBezTo>
                    <a:pt x="187788" y="390258"/>
                    <a:pt x="202521" y="392125"/>
                    <a:pt x="209987" y="394125"/>
                  </a:cubicBezTo>
                  <a:cubicBezTo>
                    <a:pt x="216520" y="395725"/>
                    <a:pt x="219786" y="397991"/>
                    <a:pt x="219786" y="400924"/>
                  </a:cubicBezTo>
                  <a:cubicBezTo>
                    <a:pt x="219786" y="404391"/>
                    <a:pt x="215586" y="408324"/>
                    <a:pt x="207187" y="412723"/>
                  </a:cubicBezTo>
                  <a:lnTo>
                    <a:pt x="207187" y="480319"/>
                  </a:lnTo>
                  <a:lnTo>
                    <a:pt x="303381" y="480319"/>
                  </a:lnTo>
                  <a:cubicBezTo>
                    <a:pt x="317914" y="461520"/>
                    <a:pt x="326913" y="452121"/>
                    <a:pt x="330379" y="452121"/>
                  </a:cubicBezTo>
                  <a:cubicBezTo>
                    <a:pt x="333046" y="452121"/>
                    <a:pt x="342912" y="458654"/>
                    <a:pt x="359978" y="471720"/>
                  </a:cubicBezTo>
                  <a:cubicBezTo>
                    <a:pt x="368377" y="478653"/>
                    <a:pt x="372577" y="483319"/>
                    <a:pt x="372577" y="485719"/>
                  </a:cubicBezTo>
                  <a:cubicBezTo>
                    <a:pt x="372577" y="488385"/>
                    <a:pt x="370844" y="489719"/>
                    <a:pt x="367377" y="489719"/>
                  </a:cubicBezTo>
                  <a:lnTo>
                    <a:pt x="210787" y="489719"/>
                  </a:lnTo>
                  <a:cubicBezTo>
                    <a:pt x="224253" y="521183"/>
                    <a:pt x="245451" y="550915"/>
                    <a:pt x="274383" y="578913"/>
                  </a:cubicBezTo>
                  <a:cubicBezTo>
                    <a:pt x="303048" y="606245"/>
                    <a:pt x="341445" y="627577"/>
                    <a:pt x="389576" y="642909"/>
                  </a:cubicBezTo>
                  <a:cubicBezTo>
                    <a:pt x="390642" y="643309"/>
                    <a:pt x="391176" y="643976"/>
                    <a:pt x="391176" y="644909"/>
                  </a:cubicBezTo>
                  <a:cubicBezTo>
                    <a:pt x="391176" y="645843"/>
                    <a:pt x="390642" y="646509"/>
                    <a:pt x="389576" y="646909"/>
                  </a:cubicBezTo>
                  <a:cubicBezTo>
                    <a:pt x="381310" y="649576"/>
                    <a:pt x="374977" y="653376"/>
                    <a:pt x="370577" y="658308"/>
                  </a:cubicBezTo>
                  <a:cubicBezTo>
                    <a:pt x="366711" y="662575"/>
                    <a:pt x="362977" y="669308"/>
                    <a:pt x="359378" y="678507"/>
                  </a:cubicBezTo>
                  <a:cubicBezTo>
                    <a:pt x="357511" y="683707"/>
                    <a:pt x="355045" y="686307"/>
                    <a:pt x="351978" y="686307"/>
                  </a:cubicBezTo>
                  <a:cubicBezTo>
                    <a:pt x="348245" y="686307"/>
                    <a:pt x="342045" y="683440"/>
                    <a:pt x="333379" y="677707"/>
                  </a:cubicBezTo>
                  <a:cubicBezTo>
                    <a:pt x="301381" y="656242"/>
                    <a:pt x="274783" y="630177"/>
                    <a:pt x="253584" y="599512"/>
                  </a:cubicBezTo>
                  <a:cubicBezTo>
                    <a:pt x="234652" y="572314"/>
                    <a:pt x="218520" y="539516"/>
                    <a:pt x="205187" y="501118"/>
                  </a:cubicBezTo>
                  <a:cubicBezTo>
                    <a:pt x="205320" y="509651"/>
                    <a:pt x="205587" y="526450"/>
                    <a:pt x="205987" y="551515"/>
                  </a:cubicBezTo>
                  <a:cubicBezTo>
                    <a:pt x="207054" y="608578"/>
                    <a:pt x="207854" y="645309"/>
                    <a:pt x="208387" y="661708"/>
                  </a:cubicBezTo>
                  <a:lnTo>
                    <a:pt x="229386" y="661708"/>
                  </a:lnTo>
                  <a:cubicBezTo>
                    <a:pt x="242451" y="644509"/>
                    <a:pt x="250784" y="635910"/>
                    <a:pt x="254384" y="635910"/>
                  </a:cubicBezTo>
                  <a:cubicBezTo>
                    <a:pt x="256917" y="635910"/>
                    <a:pt x="265383" y="641909"/>
                    <a:pt x="279783" y="653909"/>
                  </a:cubicBezTo>
                  <a:cubicBezTo>
                    <a:pt x="286849" y="660175"/>
                    <a:pt x="290382" y="664575"/>
                    <a:pt x="290382" y="667108"/>
                  </a:cubicBezTo>
                  <a:cubicBezTo>
                    <a:pt x="290382" y="669774"/>
                    <a:pt x="288582" y="671108"/>
                    <a:pt x="284982" y="671108"/>
                  </a:cubicBezTo>
                  <a:lnTo>
                    <a:pt x="208387" y="671108"/>
                  </a:lnTo>
                  <a:cubicBezTo>
                    <a:pt x="209187" y="709239"/>
                    <a:pt x="209587" y="734904"/>
                    <a:pt x="209587" y="748103"/>
                  </a:cubicBezTo>
                  <a:cubicBezTo>
                    <a:pt x="209587" y="759302"/>
                    <a:pt x="201254" y="764902"/>
                    <a:pt x="184588" y="764902"/>
                  </a:cubicBezTo>
                  <a:cubicBezTo>
                    <a:pt x="172589" y="764902"/>
                    <a:pt x="166589" y="760236"/>
                    <a:pt x="166589" y="750903"/>
                  </a:cubicBezTo>
                  <a:cubicBezTo>
                    <a:pt x="166589" y="747703"/>
                    <a:pt x="166789" y="737437"/>
                    <a:pt x="167189" y="720105"/>
                  </a:cubicBezTo>
                  <a:cubicBezTo>
                    <a:pt x="167723" y="696773"/>
                    <a:pt x="168056" y="680441"/>
                    <a:pt x="168189" y="671108"/>
                  </a:cubicBezTo>
                  <a:lnTo>
                    <a:pt x="121592" y="671108"/>
                  </a:lnTo>
                  <a:cubicBezTo>
                    <a:pt x="113726" y="671108"/>
                    <a:pt x="103593" y="671908"/>
                    <a:pt x="91194" y="673508"/>
                  </a:cubicBezTo>
                  <a:lnTo>
                    <a:pt x="86794" y="658508"/>
                  </a:lnTo>
                  <a:cubicBezTo>
                    <a:pt x="98394" y="660642"/>
                    <a:pt x="109193" y="661708"/>
                    <a:pt x="119192" y="661708"/>
                  </a:cubicBezTo>
                  <a:lnTo>
                    <a:pt x="168789" y="661708"/>
                  </a:lnTo>
                  <a:cubicBezTo>
                    <a:pt x="170123" y="591446"/>
                    <a:pt x="170789" y="549249"/>
                    <a:pt x="170789" y="535116"/>
                  </a:cubicBezTo>
                  <a:cubicBezTo>
                    <a:pt x="149457" y="571647"/>
                    <a:pt x="122525" y="604512"/>
                    <a:pt x="89994" y="633710"/>
                  </a:cubicBezTo>
                  <a:cubicBezTo>
                    <a:pt x="61996" y="658775"/>
                    <a:pt x="33131" y="677974"/>
                    <a:pt x="3399" y="691306"/>
                  </a:cubicBezTo>
                  <a:cubicBezTo>
                    <a:pt x="3266" y="691440"/>
                    <a:pt x="3066" y="691506"/>
                    <a:pt x="2799" y="691506"/>
                  </a:cubicBezTo>
                  <a:cubicBezTo>
                    <a:pt x="933" y="691506"/>
                    <a:pt x="0" y="690507"/>
                    <a:pt x="0" y="688507"/>
                  </a:cubicBezTo>
                  <a:cubicBezTo>
                    <a:pt x="0" y="687973"/>
                    <a:pt x="200" y="687573"/>
                    <a:pt x="600" y="687307"/>
                  </a:cubicBezTo>
                  <a:cubicBezTo>
                    <a:pt x="33798" y="662242"/>
                    <a:pt x="64396" y="630377"/>
                    <a:pt x="92394" y="591713"/>
                  </a:cubicBezTo>
                  <a:cubicBezTo>
                    <a:pt x="116126" y="558781"/>
                    <a:pt x="135125" y="524783"/>
                    <a:pt x="149390" y="489719"/>
                  </a:cubicBezTo>
                  <a:lnTo>
                    <a:pt x="55196" y="489719"/>
                  </a:lnTo>
                  <a:cubicBezTo>
                    <a:pt x="45730" y="489719"/>
                    <a:pt x="33998" y="490519"/>
                    <a:pt x="19998" y="492119"/>
                  </a:cubicBezTo>
                  <a:lnTo>
                    <a:pt x="15599" y="477120"/>
                  </a:lnTo>
                  <a:cubicBezTo>
                    <a:pt x="29331" y="479253"/>
                    <a:pt x="42264" y="480319"/>
                    <a:pt x="54396" y="480319"/>
                  </a:cubicBezTo>
                  <a:lnTo>
                    <a:pt x="168189" y="480319"/>
                  </a:lnTo>
                  <a:lnTo>
                    <a:pt x="168189" y="445521"/>
                  </a:lnTo>
                  <a:cubicBezTo>
                    <a:pt x="168189" y="421523"/>
                    <a:pt x="167389" y="402524"/>
                    <a:pt x="165789" y="388525"/>
                  </a:cubicBezTo>
                  <a:close/>
                  <a:moveTo>
                    <a:pt x="504198" y="304245"/>
                  </a:moveTo>
                  <a:cubicBezTo>
                    <a:pt x="519602" y="305883"/>
                    <a:pt x="528606" y="307073"/>
                    <a:pt x="531210" y="307817"/>
                  </a:cubicBezTo>
                  <a:cubicBezTo>
                    <a:pt x="533517" y="308487"/>
                    <a:pt x="534671" y="309789"/>
                    <a:pt x="534671" y="311724"/>
                  </a:cubicBezTo>
                  <a:cubicBezTo>
                    <a:pt x="534671" y="313882"/>
                    <a:pt x="532141" y="315854"/>
                    <a:pt x="527080" y="317640"/>
                  </a:cubicBezTo>
                  <a:cubicBezTo>
                    <a:pt x="526857" y="324560"/>
                    <a:pt x="526411" y="330997"/>
                    <a:pt x="525741" y="336950"/>
                  </a:cubicBezTo>
                  <a:lnTo>
                    <a:pt x="556102" y="336616"/>
                  </a:lnTo>
                  <a:cubicBezTo>
                    <a:pt x="562353" y="329769"/>
                    <a:pt x="566408" y="326346"/>
                    <a:pt x="568269" y="326346"/>
                  </a:cubicBezTo>
                  <a:cubicBezTo>
                    <a:pt x="570278" y="326346"/>
                    <a:pt x="574296" y="329100"/>
                    <a:pt x="580324" y="334606"/>
                  </a:cubicBezTo>
                  <a:cubicBezTo>
                    <a:pt x="583970" y="337806"/>
                    <a:pt x="585793" y="340299"/>
                    <a:pt x="585793" y="342085"/>
                  </a:cubicBezTo>
                  <a:cubicBezTo>
                    <a:pt x="585793" y="343945"/>
                    <a:pt x="583598" y="346178"/>
                    <a:pt x="579208" y="348782"/>
                  </a:cubicBezTo>
                  <a:cubicBezTo>
                    <a:pt x="578612" y="367981"/>
                    <a:pt x="578315" y="382455"/>
                    <a:pt x="578315" y="392203"/>
                  </a:cubicBezTo>
                  <a:cubicBezTo>
                    <a:pt x="578315" y="395924"/>
                    <a:pt x="579319" y="398156"/>
                    <a:pt x="581328" y="398900"/>
                  </a:cubicBezTo>
                  <a:cubicBezTo>
                    <a:pt x="583189" y="399495"/>
                    <a:pt x="588100" y="399793"/>
                    <a:pt x="596062" y="399793"/>
                  </a:cubicBezTo>
                  <a:cubicBezTo>
                    <a:pt x="606555" y="399793"/>
                    <a:pt x="613215" y="398268"/>
                    <a:pt x="616043" y="395217"/>
                  </a:cubicBezTo>
                  <a:cubicBezTo>
                    <a:pt x="617233" y="393580"/>
                    <a:pt x="619056" y="389784"/>
                    <a:pt x="621512" y="383831"/>
                  </a:cubicBezTo>
                  <a:cubicBezTo>
                    <a:pt x="623596" y="378548"/>
                    <a:pt x="625270" y="373748"/>
                    <a:pt x="626535" y="369432"/>
                  </a:cubicBezTo>
                  <a:cubicBezTo>
                    <a:pt x="626609" y="368911"/>
                    <a:pt x="626944" y="368651"/>
                    <a:pt x="627539" y="368651"/>
                  </a:cubicBezTo>
                  <a:cubicBezTo>
                    <a:pt x="628358" y="368651"/>
                    <a:pt x="628767" y="368986"/>
                    <a:pt x="628767" y="369655"/>
                  </a:cubicBezTo>
                  <a:cubicBezTo>
                    <a:pt x="628693" y="371367"/>
                    <a:pt x="628507" y="375646"/>
                    <a:pt x="628209" y="382492"/>
                  </a:cubicBezTo>
                  <a:cubicBezTo>
                    <a:pt x="627986" y="386957"/>
                    <a:pt x="627874" y="390045"/>
                    <a:pt x="627874" y="391756"/>
                  </a:cubicBezTo>
                  <a:cubicBezTo>
                    <a:pt x="627874" y="393542"/>
                    <a:pt x="628098" y="394733"/>
                    <a:pt x="628544" y="395328"/>
                  </a:cubicBezTo>
                  <a:cubicBezTo>
                    <a:pt x="628916" y="395849"/>
                    <a:pt x="629772" y="396519"/>
                    <a:pt x="631111" y="397337"/>
                  </a:cubicBezTo>
                  <a:cubicBezTo>
                    <a:pt x="634609" y="399123"/>
                    <a:pt x="636358" y="401319"/>
                    <a:pt x="636358" y="403923"/>
                  </a:cubicBezTo>
                  <a:cubicBezTo>
                    <a:pt x="636358" y="408537"/>
                    <a:pt x="632711" y="412109"/>
                    <a:pt x="625419" y="414639"/>
                  </a:cubicBezTo>
                  <a:cubicBezTo>
                    <a:pt x="618052" y="417094"/>
                    <a:pt x="606741" y="418322"/>
                    <a:pt x="591486" y="418322"/>
                  </a:cubicBezTo>
                  <a:cubicBezTo>
                    <a:pt x="576305" y="418322"/>
                    <a:pt x="566594" y="416685"/>
                    <a:pt x="562353" y="413411"/>
                  </a:cubicBezTo>
                  <a:cubicBezTo>
                    <a:pt x="558632" y="410583"/>
                    <a:pt x="556772" y="404890"/>
                    <a:pt x="556772" y="396333"/>
                  </a:cubicBezTo>
                  <a:cubicBezTo>
                    <a:pt x="556772" y="395068"/>
                    <a:pt x="556995" y="387068"/>
                    <a:pt x="557441" y="372334"/>
                  </a:cubicBezTo>
                  <a:cubicBezTo>
                    <a:pt x="557962" y="358121"/>
                    <a:pt x="558297" y="348001"/>
                    <a:pt x="558446" y="341973"/>
                  </a:cubicBezTo>
                  <a:lnTo>
                    <a:pt x="524848" y="342420"/>
                  </a:lnTo>
                  <a:cubicBezTo>
                    <a:pt x="522020" y="359386"/>
                    <a:pt x="516439" y="373264"/>
                    <a:pt x="508105" y="384055"/>
                  </a:cubicBezTo>
                  <a:cubicBezTo>
                    <a:pt x="494041" y="402509"/>
                    <a:pt x="468963" y="415606"/>
                    <a:pt x="432872" y="423345"/>
                  </a:cubicBezTo>
                  <a:cubicBezTo>
                    <a:pt x="431830" y="423568"/>
                    <a:pt x="431310" y="422861"/>
                    <a:pt x="431310" y="421224"/>
                  </a:cubicBezTo>
                  <a:cubicBezTo>
                    <a:pt x="431310" y="420778"/>
                    <a:pt x="431458" y="420480"/>
                    <a:pt x="431756" y="420331"/>
                  </a:cubicBezTo>
                  <a:cubicBezTo>
                    <a:pt x="460480" y="408574"/>
                    <a:pt x="480534" y="393654"/>
                    <a:pt x="491920" y="375571"/>
                  </a:cubicBezTo>
                  <a:cubicBezTo>
                    <a:pt x="497501" y="366642"/>
                    <a:pt x="501296" y="355740"/>
                    <a:pt x="503305" y="342866"/>
                  </a:cubicBezTo>
                  <a:lnTo>
                    <a:pt x="462898" y="343536"/>
                  </a:lnTo>
                  <a:cubicBezTo>
                    <a:pt x="458136" y="343536"/>
                    <a:pt x="453931" y="343983"/>
                    <a:pt x="450285" y="344876"/>
                  </a:cubicBezTo>
                  <a:lnTo>
                    <a:pt x="448053" y="335723"/>
                  </a:lnTo>
                  <a:cubicBezTo>
                    <a:pt x="452071" y="336988"/>
                    <a:pt x="457689" y="337620"/>
                    <a:pt x="464908" y="337620"/>
                  </a:cubicBezTo>
                  <a:lnTo>
                    <a:pt x="503975" y="337174"/>
                  </a:lnTo>
                  <a:cubicBezTo>
                    <a:pt x="504793" y="329881"/>
                    <a:pt x="505203" y="322626"/>
                    <a:pt x="505203" y="315408"/>
                  </a:cubicBezTo>
                  <a:cubicBezTo>
                    <a:pt x="505203" y="312431"/>
                    <a:pt x="504868" y="308710"/>
                    <a:pt x="504198" y="304245"/>
                  </a:cubicBezTo>
                  <a:close/>
                  <a:moveTo>
                    <a:pt x="164590" y="228986"/>
                  </a:moveTo>
                  <a:cubicBezTo>
                    <a:pt x="197788" y="231919"/>
                    <a:pt x="214387" y="235852"/>
                    <a:pt x="214387" y="240785"/>
                  </a:cubicBezTo>
                  <a:cubicBezTo>
                    <a:pt x="214387" y="244518"/>
                    <a:pt x="210453" y="247918"/>
                    <a:pt x="202587" y="250984"/>
                  </a:cubicBezTo>
                  <a:lnTo>
                    <a:pt x="202587" y="282983"/>
                  </a:lnTo>
                  <a:lnTo>
                    <a:pt x="224786" y="282983"/>
                  </a:lnTo>
                  <a:cubicBezTo>
                    <a:pt x="237585" y="268850"/>
                    <a:pt x="245585" y="261784"/>
                    <a:pt x="248784" y="261784"/>
                  </a:cubicBezTo>
                  <a:cubicBezTo>
                    <a:pt x="251451" y="261784"/>
                    <a:pt x="259384" y="266850"/>
                    <a:pt x="272583" y="276983"/>
                  </a:cubicBezTo>
                  <a:cubicBezTo>
                    <a:pt x="278849" y="281916"/>
                    <a:pt x="281982" y="285716"/>
                    <a:pt x="281982" y="288382"/>
                  </a:cubicBezTo>
                  <a:cubicBezTo>
                    <a:pt x="281982" y="291049"/>
                    <a:pt x="280249" y="292382"/>
                    <a:pt x="276783" y="292382"/>
                  </a:cubicBezTo>
                  <a:lnTo>
                    <a:pt x="202587" y="292382"/>
                  </a:lnTo>
                  <a:lnTo>
                    <a:pt x="202587" y="351378"/>
                  </a:lnTo>
                  <a:lnTo>
                    <a:pt x="285782" y="351378"/>
                  </a:lnTo>
                  <a:cubicBezTo>
                    <a:pt x="302714" y="332846"/>
                    <a:pt x="312781" y="323580"/>
                    <a:pt x="315980" y="323580"/>
                  </a:cubicBezTo>
                  <a:cubicBezTo>
                    <a:pt x="318913" y="323580"/>
                    <a:pt x="328246" y="330113"/>
                    <a:pt x="343979" y="343179"/>
                  </a:cubicBezTo>
                  <a:cubicBezTo>
                    <a:pt x="351845" y="349578"/>
                    <a:pt x="355778" y="354112"/>
                    <a:pt x="355778" y="356778"/>
                  </a:cubicBezTo>
                  <a:cubicBezTo>
                    <a:pt x="355778" y="359445"/>
                    <a:pt x="353978" y="360778"/>
                    <a:pt x="350378" y="360778"/>
                  </a:cubicBezTo>
                  <a:lnTo>
                    <a:pt x="59596" y="360778"/>
                  </a:lnTo>
                  <a:cubicBezTo>
                    <a:pt x="52530" y="360778"/>
                    <a:pt x="43664" y="361578"/>
                    <a:pt x="32998" y="363178"/>
                  </a:cubicBezTo>
                  <a:lnTo>
                    <a:pt x="28598" y="348179"/>
                  </a:lnTo>
                  <a:cubicBezTo>
                    <a:pt x="39131" y="350312"/>
                    <a:pt x="49063" y="351378"/>
                    <a:pt x="58396" y="351378"/>
                  </a:cubicBezTo>
                  <a:lnTo>
                    <a:pt x="166589" y="351378"/>
                  </a:lnTo>
                  <a:lnTo>
                    <a:pt x="166589" y="292382"/>
                  </a:lnTo>
                  <a:lnTo>
                    <a:pt x="125992" y="292382"/>
                  </a:lnTo>
                  <a:cubicBezTo>
                    <a:pt x="117992" y="292382"/>
                    <a:pt x="108060" y="293182"/>
                    <a:pt x="96194" y="294782"/>
                  </a:cubicBezTo>
                  <a:lnTo>
                    <a:pt x="91594" y="279783"/>
                  </a:lnTo>
                  <a:cubicBezTo>
                    <a:pt x="103327" y="281916"/>
                    <a:pt x="114126" y="282983"/>
                    <a:pt x="123992" y="282983"/>
                  </a:cubicBezTo>
                  <a:lnTo>
                    <a:pt x="166589" y="282983"/>
                  </a:lnTo>
                  <a:lnTo>
                    <a:pt x="166589" y="266184"/>
                  </a:lnTo>
                  <a:cubicBezTo>
                    <a:pt x="166589" y="256317"/>
                    <a:pt x="165923" y="243918"/>
                    <a:pt x="164590" y="228986"/>
                  </a:cubicBezTo>
                  <a:close/>
                  <a:moveTo>
                    <a:pt x="519602" y="216846"/>
                  </a:moveTo>
                  <a:cubicBezTo>
                    <a:pt x="540140" y="218706"/>
                    <a:pt x="550409" y="221162"/>
                    <a:pt x="550409" y="224213"/>
                  </a:cubicBezTo>
                  <a:cubicBezTo>
                    <a:pt x="550409" y="225999"/>
                    <a:pt x="547842" y="228120"/>
                    <a:pt x="542707" y="230575"/>
                  </a:cubicBezTo>
                  <a:lnTo>
                    <a:pt x="542707" y="246091"/>
                  </a:lnTo>
                  <a:lnTo>
                    <a:pt x="600081" y="246091"/>
                  </a:lnTo>
                  <a:cubicBezTo>
                    <a:pt x="607224" y="237608"/>
                    <a:pt x="611615" y="233366"/>
                    <a:pt x="613252" y="233366"/>
                  </a:cubicBezTo>
                  <a:cubicBezTo>
                    <a:pt x="614963" y="233366"/>
                    <a:pt x="620470" y="237310"/>
                    <a:pt x="629772" y="245198"/>
                  </a:cubicBezTo>
                  <a:cubicBezTo>
                    <a:pt x="634460" y="249365"/>
                    <a:pt x="636804" y="252193"/>
                    <a:pt x="636804" y="253681"/>
                  </a:cubicBezTo>
                  <a:cubicBezTo>
                    <a:pt x="636804" y="255541"/>
                    <a:pt x="635948" y="256769"/>
                    <a:pt x="634237" y="257365"/>
                  </a:cubicBezTo>
                  <a:cubicBezTo>
                    <a:pt x="632748" y="257885"/>
                    <a:pt x="629884" y="258183"/>
                    <a:pt x="625642" y="258258"/>
                  </a:cubicBezTo>
                  <a:cubicBezTo>
                    <a:pt x="622665" y="258258"/>
                    <a:pt x="620321" y="259039"/>
                    <a:pt x="618610" y="260602"/>
                  </a:cubicBezTo>
                  <a:cubicBezTo>
                    <a:pt x="615856" y="262685"/>
                    <a:pt x="608862" y="266890"/>
                    <a:pt x="597625" y="273215"/>
                  </a:cubicBezTo>
                  <a:cubicBezTo>
                    <a:pt x="597402" y="273289"/>
                    <a:pt x="597179" y="273326"/>
                    <a:pt x="596955" y="273326"/>
                  </a:cubicBezTo>
                  <a:cubicBezTo>
                    <a:pt x="595988" y="273326"/>
                    <a:pt x="595504" y="272954"/>
                    <a:pt x="595504" y="272210"/>
                  </a:cubicBezTo>
                  <a:cubicBezTo>
                    <a:pt x="595504" y="272061"/>
                    <a:pt x="595541" y="271913"/>
                    <a:pt x="595616" y="271764"/>
                  </a:cubicBezTo>
                  <a:cubicBezTo>
                    <a:pt x="598667" y="264322"/>
                    <a:pt x="600676" y="257513"/>
                    <a:pt x="601643" y="251337"/>
                  </a:cubicBezTo>
                  <a:lnTo>
                    <a:pt x="563469" y="251337"/>
                  </a:lnTo>
                  <a:lnTo>
                    <a:pt x="563469" y="282703"/>
                  </a:lnTo>
                  <a:cubicBezTo>
                    <a:pt x="563469" y="286051"/>
                    <a:pt x="564846" y="288172"/>
                    <a:pt x="567599" y="289065"/>
                  </a:cubicBezTo>
                  <a:cubicBezTo>
                    <a:pt x="570055" y="289809"/>
                    <a:pt x="575152" y="290181"/>
                    <a:pt x="582891" y="290181"/>
                  </a:cubicBezTo>
                  <a:cubicBezTo>
                    <a:pt x="594425" y="290181"/>
                    <a:pt x="602350" y="289437"/>
                    <a:pt x="606666" y="287949"/>
                  </a:cubicBezTo>
                  <a:cubicBezTo>
                    <a:pt x="608824" y="287205"/>
                    <a:pt x="610647" y="285456"/>
                    <a:pt x="612136" y="282703"/>
                  </a:cubicBezTo>
                  <a:cubicBezTo>
                    <a:pt x="613401" y="280470"/>
                    <a:pt x="615484" y="275745"/>
                    <a:pt x="618387" y="268527"/>
                  </a:cubicBezTo>
                  <a:cubicBezTo>
                    <a:pt x="618535" y="268006"/>
                    <a:pt x="618870" y="267745"/>
                    <a:pt x="619391" y="267745"/>
                  </a:cubicBezTo>
                  <a:cubicBezTo>
                    <a:pt x="620061" y="267745"/>
                    <a:pt x="620396" y="268080"/>
                    <a:pt x="620396" y="268750"/>
                  </a:cubicBezTo>
                  <a:lnTo>
                    <a:pt x="620396" y="280582"/>
                  </a:lnTo>
                  <a:cubicBezTo>
                    <a:pt x="620396" y="282368"/>
                    <a:pt x="620731" y="283521"/>
                    <a:pt x="621400" y="284042"/>
                  </a:cubicBezTo>
                  <a:cubicBezTo>
                    <a:pt x="622144" y="284712"/>
                    <a:pt x="623856" y="285381"/>
                    <a:pt x="626535" y="286051"/>
                  </a:cubicBezTo>
                  <a:cubicBezTo>
                    <a:pt x="630032" y="287093"/>
                    <a:pt x="631781" y="289400"/>
                    <a:pt x="631781" y="292972"/>
                  </a:cubicBezTo>
                  <a:cubicBezTo>
                    <a:pt x="631781" y="298330"/>
                    <a:pt x="626758" y="302125"/>
                    <a:pt x="616712" y="304357"/>
                  </a:cubicBezTo>
                  <a:cubicBezTo>
                    <a:pt x="608824" y="306069"/>
                    <a:pt x="598295" y="306924"/>
                    <a:pt x="585123" y="306924"/>
                  </a:cubicBezTo>
                  <a:cubicBezTo>
                    <a:pt x="566818" y="306924"/>
                    <a:pt x="555135" y="305510"/>
                    <a:pt x="550074" y="302683"/>
                  </a:cubicBezTo>
                  <a:cubicBezTo>
                    <a:pt x="545610" y="300153"/>
                    <a:pt x="543377" y="295093"/>
                    <a:pt x="543377" y="287502"/>
                  </a:cubicBezTo>
                  <a:lnTo>
                    <a:pt x="543377" y="251337"/>
                  </a:lnTo>
                  <a:lnTo>
                    <a:pt x="520941" y="251337"/>
                  </a:lnTo>
                  <a:cubicBezTo>
                    <a:pt x="518262" y="273215"/>
                    <a:pt x="510151" y="289139"/>
                    <a:pt x="496608" y="299111"/>
                  </a:cubicBezTo>
                  <a:cubicBezTo>
                    <a:pt x="484702" y="307892"/>
                    <a:pt x="466545" y="313770"/>
                    <a:pt x="442137" y="316747"/>
                  </a:cubicBezTo>
                  <a:cubicBezTo>
                    <a:pt x="441169" y="316970"/>
                    <a:pt x="440686" y="316301"/>
                    <a:pt x="440686" y="314738"/>
                  </a:cubicBezTo>
                  <a:cubicBezTo>
                    <a:pt x="440686" y="314217"/>
                    <a:pt x="440872" y="313882"/>
                    <a:pt x="441244" y="313733"/>
                  </a:cubicBezTo>
                  <a:cubicBezTo>
                    <a:pt x="462526" y="306962"/>
                    <a:pt x="477297" y="298664"/>
                    <a:pt x="485557" y="288842"/>
                  </a:cubicBezTo>
                  <a:cubicBezTo>
                    <a:pt x="492850" y="280061"/>
                    <a:pt x="497426" y="267559"/>
                    <a:pt x="499287" y="251337"/>
                  </a:cubicBezTo>
                  <a:lnTo>
                    <a:pt x="464573" y="251337"/>
                  </a:lnTo>
                  <a:cubicBezTo>
                    <a:pt x="464573" y="252676"/>
                    <a:pt x="464535" y="253681"/>
                    <a:pt x="464461" y="254351"/>
                  </a:cubicBezTo>
                  <a:cubicBezTo>
                    <a:pt x="464461" y="262983"/>
                    <a:pt x="462675" y="269829"/>
                    <a:pt x="459103" y="274889"/>
                  </a:cubicBezTo>
                  <a:cubicBezTo>
                    <a:pt x="455829" y="279577"/>
                    <a:pt x="451587" y="281921"/>
                    <a:pt x="446378" y="281921"/>
                  </a:cubicBezTo>
                  <a:cubicBezTo>
                    <a:pt x="442658" y="281921"/>
                    <a:pt x="439681" y="280656"/>
                    <a:pt x="437449" y="278126"/>
                  </a:cubicBezTo>
                  <a:cubicBezTo>
                    <a:pt x="435514" y="275894"/>
                    <a:pt x="434547" y="273140"/>
                    <a:pt x="434547" y="269866"/>
                  </a:cubicBezTo>
                  <a:cubicBezTo>
                    <a:pt x="434547" y="264955"/>
                    <a:pt x="437002" y="261309"/>
                    <a:pt x="441914" y="258927"/>
                  </a:cubicBezTo>
                  <a:cubicBezTo>
                    <a:pt x="447941" y="255876"/>
                    <a:pt x="452220" y="252490"/>
                    <a:pt x="454750" y="248770"/>
                  </a:cubicBezTo>
                  <a:cubicBezTo>
                    <a:pt x="456908" y="245421"/>
                    <a:pt x="458247" y="240993"/>
                    <a:pt x="458768" y="235487"/>
                  </a:cubicBezTo>
                  <a:cubicBezTo>
                    <a:pt x="458768" y="234817"/>
                    <a:pt x="459178" y="234482"/>
                    <a:pt x="459996" y="234482"/>
                  </a:cubicBezTo>
                  <a:cubicBezTo>
                    <a:pt x="460666" y="234482"/>
                    <a:pt x="461112" y="234743"/>
                    <a:pt x="461336" y="235264"/>
                  </a:cubicBezTo>
                  <a:cubicBezTo>
                    <a:pt x="462601" y="239282"/>
                    <a:pt x="463419" y="242891"/>
                    <a:pt x="463791" y="246091"/>
                  </a:cubicBezTo>
                  <a:lnTo>
                    <a:pt x="520941" y="246091"/>
                  </a:lnTo>
                  <a:lnTo>
                    <a:pt x="520941" y="231022"/>
                  </a:lnTo>
                  <a:cubicBezTo>
                    <a:pt x="520941" y="228194"/>
                    <a:pt x="520495" y="223469"/>
                    <a:pt x="519602" y="216846"/>
                  </a:cubicBezTo>
                  <a:close/>
                  <a:moveTo>
                    <a:pt x="133391" y="160990"/>
                  </a:moveTo>
                  <a:lnTo>
                    <a:pt x="133391" y="203987"/>
                  </a:lnTo>
                  <a:lnTo>
                    <a:pt x="239585" y="203987"/>
                  </a:lnTo>
                  <a:lnTo>
                    <a:pt x="239585" y="160990"/>
                  </a:lnTo>
                  <a:close/>
                  <a:moveTo>
                    <a:pt x="133391" y="110593"/>
                  </a:moveTo>
                  <a:lnTo>
                    <a:pt x="133391" y="151591"/>
                  </a:lnTo>
                  <a:lnTo>
                    <a:pt x="239585" y="151591"/>
                  </a:lnTo>
                  <a:lnTo>
                    <a:pt x="239585" y="110593"/>
                  </a:lnTo>
                  <a:close/>
                  <a:moveTo>
                    <a:pt x="551191" y="86435"/>
                  </a:moveTo>
                  <a:cubicBezTo>
                    <a:pt x="562130" y="87849"/>
                    <a:pt x="569348" y="89114"/>
                    <a:pt x="572845" y="90231"/>
                  </a:cubicBezTo>
                  <a:cubicBezTo>
                    <a:pt x="576045" y="91198"/>
                    <a:pt x="577645" y="92351"/>
                    <a:pt x="577645" y="93691"/>
                  </a:cubicBezTo>
                  <a:cubicBezTo>
                    <a:pt x="577645" y="95328"/>
                    <a:pt x="575673" y="97114"/>
                    <a:pt x="571729" y="99049"/>
                  </a:cubicBezTo>
                  <a:lnTo>
                    <a:pt x="571729" y="120033"/>
                  </a:lnTo>
                  <a:lnTo>
                    <a:pt x="604211" y="120033"/>
                  </a:lnTo>
                  <a:cubicBezTo>
                    <a:pt x="612247" y="110285"/>
                    <a:pt x="617196" y="105411"/>
                    <a:pt x="619056" y="105411"/>
                  </a:cubicBezTo>
                  <a:cubicBezTo>
                    <a:pt x="620545" y="105411"/>
                    <a:pt x="625195" y="108760"/>
                    <a:pt x="633009" y="115457"/>
                  </a:cubicBezTo>
                  <a:cubicBezTo>
                    <a:pt x="636953" y="118806"/>
                    <a:pt x="638925" y="121336"/>
                    <a:pt x="638925" y="123047"/>
                  </a:cubicBezTo>
                  <a:cubicBezTo>
                    <a:pt x="638925" y="124535"/>
                    <a:pt x="637920" y="125280"/>
                    <a:pt x="635911" y="125280"/>
                  </a:cubicBezTo>
                  <a:lnTo>
                    <a:pt x="573961" y="125280"/>
                  </a:lnTo>
                  <a:cubicBezTo>
                    <a:pt x="580882" y="137930"/>
                    <a:pt x="589514" y="148162"/>
                    <a:pt x="599857" y="155975"/>
                  </a:cubicBezTo>
                  <a:cubicBezTo>
                    <a:pt x="612880" y="165724"/>
                    <a:pt x="627502" y="171900"/>
                    <a:pt x="643725" y="174505"/>
                  </a:cubicBezTo>
                  <a:cubicBezTo>
                    <a:pt x="644320" y="174579"/>
                    <a:pt x="644618" y="174988"/>
                    <a:pt x="644618" y="175732"/>
                  </a:cubicBezTo>
                  <a:lnTo>
                    <a:pt x="644618" y="175732"/>
                  </a:lnTo>
                  <a:lnTo>
                    <a:pt x="644618" y="175732"/>
                  </a:lnTo>
                  <a:cubicBezTo>
                    <a:pt x="644618" y="176476"/>
                    <a:pt x="644320" y="176960"/>
                    <a:pt x="643725" y="177183"/>
                  </a:cubicBezTo>
                  <a:cubicBezTo>
                    <a:pt x="640227" y="178672"/>
                    <a:pt x="637548" y="180681"/>
                    <a:pt x="635688" y="183211"/>
                  </a:cubicBezTo>
                  <a:cubicBezTo>
                    <a:pt x="634051" y="185443"/>
                    <a:pt x="632562" y="188718"/>
                    <a:pt x="631223" y="193034"/>
                  </a:cubicBezTo>
                  <a:cubicBezTo>
                    <a:pt x="630181" y="196978"/>
                    <a:pt x="628879" y="198950"/>
                    <a:pt x="627316" y="198950"/>
                  </a:cubicBezTo>
                  <a:cubicBezTo>
                    <a:pt x="625009" y="198950"/>
                    <a:pt x="621958" y="197722"/>
                    <a:pt x="618163" y="195266"/>
                  </a:cubicBezTo>
                  <a:cubicBezTo>
                    <a:pt x="607150" y="188122"/>
                    <a:pt x="597551" y="178746"/>
                    <a:pt x="589365" y="167138"/>
                  </a:cubicBezTo>
                  <a:cubicBezTo>
                    <a:pt x="582965" y="157985"/>
                    <a:pt x="576938" y="145632"/>
                    <a:pt x="571282" y="130079"/>
                  </a:cubicBezTo>
                  <a:cubicBezTo>
                    <a:pt x="571431" y="149948"/>
                    <a:pt x="571766" y="168663"/>
                    <a:pt x="572287" y="186225"/>
                  </a:cubicBezTo>
                  <a:cubicBezTo>
                    <a:pt x="572659" y="199322"/>
                    <a:pt x="572845" y="206205"/>
                    <a:pt x="572845" y="206875"/>
                  </a:cubicBezTo>
                  <a:cubicBezTo>
                    <a:pt x="572845" y="212530"/>
                    <a:pt x="568604" y="215358"/>
                    <a:pt x="560120" y="215358"/>
                  </a:cubicBezTo>
                  <a:cubicBezTo>
                    <a:pt x="554167" y="215358"/>
                    <a:pt x="551191" y="212977"/>
                    <a:pt x="551191" y="208214"/>
                  </a:cubicBezTo>
                  <a:cubicBezTo>
                    <a:pt x="551191" y="207247"/>
                    <a:pt x="551414" y="198801"/>
                    <a:pt x="551860" y="182876"/>
                  </a:cubicBezTo>
                  <a:cubicBezTo>
                    <a:pt x="552232" y="168961"/>
                    <a:pt x="552456" y="157092"/>
                    <a:pt x="552530" y="147269"/>
                  </a:cubicBezTo>
                  <a:cubicBezTo>
                    <a:pt x="537498" y="169593"/>
                    <a:pt x="513984" y="186671"/>
                    <a:pt x="481986" y="198503"/>
                  </a:cubicBezTo>
                  <a:cubicBezTo>
                    <a:pt x="481911" y="198577"/>
                    <a:pt x="481800" y="198615"/>
                    <a:pt x="481651" y="198615"/>
                  </a:cubicBezTo>
                  <a:cubicBezTo>
                    <a:pt x="480609" y="198615"/>
                    <a:pt x="480088" y="197982"/>
                    <a:pt x="480088" y="196717"/>
                  </a:cubicBezTo>
                  <a:cubicBezTo>
                    <a:pt x="480088" y="196419"/>
                    <a:pt x="480200" y="196196"/>
                    <a:pt x="480423" y="196047"/>
                  </a:cubicBezTo>
                  <a:cubicBezTo>
                    <a:pt x="505649" y="179007"/>
                    <a:pt x="526485" y="155417"/>
                    <a:pt x="542931" y="125280"/>
                  </a:cubicBezTo>
                  <a:lnTo>
                    <a:pt x="514132" y="125280"/>
                  </a:lnTo>
                  <a:cubicBezTo>
                    <a:pt x="509742" y="125280"/>
                    <a:pt x="504347" y="125726"/>
                    <a:pt x="497947" y="126619"/>
                  </a:cubicBezTo>
                  <a:lnTo>
                    <a:pt x="495380" y="118247"/>
                  </a:lnTo>
                  <a:cubicBezTo>
                    <a:pt x="502301" y="119438"/>
                    <a:pt x="508700" y="120033"/>
                    <a:pt x="514579" y="120033"/>
                  </a:cubicBezTo>
                  <a:lnTo>
                    <a:pt x="551860" y="120033"/>
                  </a:lnTo>
                  <a:lnTo>
                    <a:pt x="551860" y="104072"/>
                  </a:lnTo>
                  <a:cubicBezTo>
                    <a:pt x="551860" y="99830"/>
                    <a:pt x="551637" y="93951"/>
                    <a:pt x="551191" y="86435"/>
                  </a:cubicBezTo>
                  <a:close/>
                  <a:moveTo>
                    <a:pt x="133391" y="60996"/>
                  </a:moveTo>
                  <a:lnTo>
                    <a:pt x="133391" y="101194"/>
                  </a:lnTo>
                  <a:lnTo>
                    <a:pt x="239585" y="101194"/>
                  </a:lnTo>
                  <a:lnTo>
                    <a:pt x="239585" y="60996"/>
                  </a:lnTo>
                  <a:close/>
                  <a:moveTo>
                    <a:pt x="515807" y="10756"/>
                  </a:moveTo>
                  <a:cubicBezTo>
                    <a:pt x="516402" y="10756"/>
                    <a:pt x="516774" y="10980"/>
                    <a:pt x="516923" y="11426"/>
                  </a:cubicBezTo>
                  <a:cubicBezTo>
                    <a:pt x="518188" y="14775"/>
                    <a:pt x="519193" y="18347"/>
                    <a:pt x="519937" y="22142"/>
                  </a:cubicBezTo>
                  <a:lnTo>
                    <a:pt x="608341" y="22142"/>
                  </a:lnTo>
                  <a:cubicBezTo>
                    <a:pt x="614666" y="14998"/>
                    <a:pt x="618610" y="11426"/>
                    <a:pt x="620172" y="11426"/>
                  </a:cubicBezTo>
                  <a:cubicBezTo>
                    <a:pt x="621884" y="11426"/>
                    <a:pt x="626795" y="14998"/>
                    <a:pt x="634906" y="22142"/>
                  </a:cubicBezTo>
                  <a:cubicBezTo>
                    <a:pt x="638850" y="25565"/>
                    <a:pt x="640822" y="28244"/>
                    <a:pt x="640822" y="30178"/>
                  </a:cubicBezTo>
                  <a:lnTo>
                    <a:pt x="640822" y="30178"/>
                  </a:lnTo>
                  <a:lnTo>
                    <a:pt x="640822" y="30178"/>
                  </a:lnTo>
                  <a:cubicBezTo>
                    <a:pt x="640822" y="33006"/>
                    <a:pt x="637920" y="34420"/>
                    <a:pt x="632116" y="34420"/>
                  </a:cubicBezTo>
                  <a:cubicBezTo>
                    <a:pt x="629288" y="34420"/>
                    <a:pt x="626870" y="35201"/>
                    <a:pt x="624861" y="36764"/>
                  </a:cubicBezTo>
                  <a:cubicBezTo>
                    <a:pt x="619726" y="40857"/>
                    <a:pt x="613773" y="44652"/>
                    <a:pt x="607001" y="48149"/>
                  </a:cubicBezTo>
                  <a:cubicBezTo>
                    <a:pt x="606852" y="48224"/>
                    <a:pt x="606704" y="48261"/>
                    <a:pt x="606555" y="48261"/>
                  </a:cubicBezTo>
                  <a:cubicBezTo>
                    <a:pt x="605587" y="48261"/>
                    <a:pt x="605104" y="47777"/>
                    <a:pt x="605104" y="46810"/>
                  </a:cubicBezTo>
                  <a:cubicBezTo>
                    <a:pt x="605104" y="46661"/>
                    <a:pt x="605141" y="46512"/>
                    <a:pt x="605215" y="46363"/>
                  </a:cubicBezTo>
                  <a:cubicBezTo>
                    <a:pt x="608192" y="40038"/>
                    <a:pt x="610461" y="33713"/>
                    <a:pt x="612024" y="27388"/>
                  </a:cubicBezTo>
                  <a:lnTo>
                    <a:pt x="589365" y="27388"/>
                  </a:lnTo>
                  <a:lnTo>
                    <a:pt x="589365" y="64223"/>
                  </a:lnTo>
                  <a:cubicBezTo>
                    <a:pt x="589365" y="66976"/>
                    <a:pt x="590295" y="68651"/>
                    <a:pt x="592156" y="69246"/>
                  </a:cubicBezTo>
                  <a:cubicBezTo>
                    <a:pt x="593867" y="69841"/>
                    <a:pt x="597960" y="70139"/>
                    <a:pt x="604434" y="70139"/>
                  </a:cubicBezTo>
                  <a:cubicBezTo>
                    <a:pt x="611429" y="70139"/>
                    <a:pt x="615856" y="69469"/>
                    <a:pt x="617717" y="68130"/>
                  </a:cubicBezTo>
                  <a:cubicBezTo>
                    <a:pt x="619949" y="66418"/>
                    <a:pt x="623298" y="59684"/>
                    <a:pt x="627763" y="47926"/>
                  </a:cubicBezTo>
                  <a:cubicBezTo>
                    <a:pt x="627986" y="47331"/>
                    <a:pt x="628432" y="47033"/>
                    <a:pt x="629102" y="47033"/>
                  </a:cubicBezTo>
                  <a:cubicBezTo>
                    <a:pt x="629697" y="47033"/>
                    <a:pt x="629995" y="47331"/>
                    <a:pt x="629995" y="47926"/>
                  </a:cubicBezTo>
                  <a:lnTo>
                    <a:pt x="629995" y="63107"/>
                  </a:lnTo>
                  <a:cubicBezTo>
                    <a:pt x="629995" y="65265"/>
                    <a:pt x="630702" y="66492"/>
                    <a:pt x="632116" y="66790"/>
                  </a:cubicBezTo>
                  <a:cubicBezTo>
                    <a:pt x="637623" y="68055"/>
                    <a:pt x="640376" y="70771"/>
                    <a:pt x="640376" y="74938"/>
                  </a:cubicBezTo>
                  <a:cubicBezTo>
                    <a:pt x="640376" y="79255"/>
                    <a:pt x="637325" y="82305"/>
                    <a:pt x="631223" y="84091"/>
                  </a:cubicBezTo>
                  <a:cubicBezTo>
                    <a:pt x="624749" y="85803"/>
                    <a:pt x="615001" y="86659"/>
                    <a:pt x="601978" y="86659"/>
                  </a:cubicBezTo>
                  <a:cubicBezTo>
                    <a:pt x="588658" y="86659"/>
                    <a:pt x="580026" y="85580"/>
                    <a:pt x="576082" y="83422"/>
                  </a:cubicBezTo>
                  <a:cubicBezTo>
                    <a:pt x="572585" y="81487"/>
                    <a:pt x="570389" y="77617"/>
                    <a:pt x="569497" y="71813"/>
                  </a:cubicBezTo>
                  <a:lnTo>
                    <a:pt x="569497" y="71813"/>
                  </a:lnTo>
                  <a:lnTo>
                    <a:pt x="569497" y="27388"/>
                  </a:lnTo>
                  <a:lnTo>
                    <a:pt x="555990" y="27388"/>
                  </a:lnTo>
                  <a:cubicBezTo>
                    <a:pt x="554576" y="48968"/>
                    <a:pt x="548772" y="65004"/>
                    <a:pt x="538577" y="75497"/>
                  </a:cubicBezTo>
                  <a:cubicBezTo>
                    <a:pt x="529648" y="84724"/>
                    <a:pt x="515584" y="91644"/>
                    <a:pt x="496385" y="96258"/>
                  </a:cubicBezTo>
                  <a:cubicBezTo>
                    <a:pt x="495268" y="96481"/>
                    <a:pt x="494710" y="95774"/>
                    <a:pt x="494710" y="94137"/>
                  </a:cubicBezTo>
                  <a:cubicBezTo>
                    <a:pt x="494710" y="93840"/>
                    <a:pt x="494822" y="93616"/>
                    <a:pt x="495045" y="93468"/>
                  </a:cubicBezTo>
                  <a:cubicBezTo>
                    <a:pt x="510226" y="85208"/>
                    <a:pt x="520718" y="75831"/>
                    <a:pt x="526522" y="65339"/>
                  </a:cubicBezTo>
                  <a:cubicBezTo>
                    <a:pt x="531657" y="55963"/>
                    <a:pt x="534559" y="43313"/>
                    <a:pt x="535229" y="27388"/>
                  </a:cubicBezTo>
                  <a:lnTo>
                    <a:pt x="520383" y="27388"/>
                  </a:lnTo>
                  <a:cubicBezTo>
                    <a:pt x="520383" y="28355"/>
                    <a:pt x="520383" y="29099"/>
                    <a:pt x="520383" y="29620"/>
                  </a:cubicBezTo>
                  <a:cubicBezTo>
                    <a:pt x="520383" y="37211"/>
                    <a:pt x="518746" y="43387"/>
                    <a:pt x="515472" y="48149"/>
                  </a:cubicBezTo>
                  <a:cubicBezTo>
                    <a:pt x="512570" y="52465"/>
                    <a:pt x="508849" y="54623"/>
                    <a:pt x="504310" y="54623"/>
                  </a:cubicBezTo>
                  <a:cubicBezTo>
                    <a:pt x="501259" y="54623"/>
                    <a:pt x="498654" y="53396"/>
                    <a:pt x="496496" y="50940"/>
                  </a:cubicBezTo>
                  <a:cubicBezTo>
                    <a:pt x="494710" y="48782"/>
                    <a:pt x="493817" y="46289"/>
                    <a:pt x="493817" y="43461"/>
                  </a:cubicBezTo>
                  <a:cubicBezTo>
                    <a:pt x="493817" y="39592"/>
                    <a:pt x="496422" y="35983"/>
                    <a:pt x="501631" y="32634"/>
                  </a:cubicBezTo>
                  <a:cubicBezTo>
                    <a:pt x="510114" y="27648"/>
                    <a:pt x="514356" y="20728"/>
                    <a:pt x="514356" y="11873"/>
                  </a:cubicBezTo>
                  <a:cubicBezTo>
                    <a:pt x="514356" y="11128"/>
                    <a:pt x="514839" y="10756"/>
                    <a:pt x="515807" y="10756"/>
                  </a:cubicBezTo>
                  <a:close/>
                  <a:moveTo>
                    <a:pt x="455196" y="4617"/>
                  </a:moveTo>
                  <a:cubicBezTo>
                    <a:pt x="468368" y="5957"/>
                    <a:pt x="476702" y="7110"/>
                    <a:pt x="480200" y="8077"/>
                  </a:cubicBezTo>
                  <a:cubicBezTo>
                    <a:pt x="482879" y="8822"/>
                    <a:pt x="484218" y="9863"/>
                    <a:pt x="484218" y="11203"/>
                  </a:cubicBezTo>
                  <a:lnTo>
                    <a:pt x="484218" y="11203"/>
                  </a:lnTo>
                  <a:lnTo>
                    <a:pt x="484218" y="11203"/>
                  </a:lnTo>
                  <a:cubicBezTo>
                    <a:pt x="484218" y="13212"/>
                    <a:pt x="481762" y="15258"/>
                    <a:pt x="476851" y="17342"/>
                  </a:cubicBezTo>
                  <a:lnTo>
                    <a:pt x="476851" y="56521"/>
                  </a:lnTo>
                  <a:cubicBezTo>
                    <a:pt x="481093" y="49824"/>
                    <a:pt x="484292" y="46475"/>
                    <a:pt x="486450" y="46475"/>
                  </a:cubicBezTo>
                  <a:cubicBezTo>
                    <a:pt x="487939" y="46475"/>
                    <a:pt x="491287" y="48968"/>
                    <a:pt x="496496" y="53954"/>
                  </a:cubicBezTo>
                  <a:cubicBezTo>
                    <a:pt x="499101" y="56558"/>
                    <a:pt x="500403" y="58530"/>
                    <a:pt x="500403" y="59870"/>
                  </a:cubicBezTo>
                  <a:cubicBezTo>
                    <a:pt x="500403" y="61432"/>
                    <a:pt x="499398" y="62214"/>
                    <a:pt x="497389" y="62214"/>
                  </a:cubicBezTo>
                  <a:lnTo>
                    <a:pt x="476851" y="62214"/>
                  </a:lnTo>
                  <a:lnTo>
                    <a:pt x="476851" y="109541"/>
                  </a:lnTo>
                  <a:cubicBezTo>
                    <a:pt x="484144" y="107681"/>
                    <a:pt x="491622" y="105560"/>
                    <a:pt x="499287" y="103179"/>
                  </a:cubicBezTo>
                  <a:cubicBezTo>
                    <a:pt x="499361" y="103104"/>
                    <a:pt x="499436" y="103067"/>
                    <a:pt x="499510" y="103067"/>
                  </a:cubicBezTo>
                  <a:cubicBezTo>
                    <a:pt x="500254" y="103067"/>
                    <a:pt x="500626" y="103625"/>
                    <a:pt x="500626" y="104741"/>
                  </a:cubicBezTo>
                  <a:cubicBezTo>
                    <a:pt x="500626" y="105262"/>
                    <a:pt x="500477" y="105634"/>
                    <a:pt x="500180" y="105858"/>
                  </a:cubicBezTo>
                  <a:cubicBezTo>
                    <a:pt x="493557" y="110546"/>
                    <a:pt x="485781" y="115494"/>
                    <a:pt x="476851" y="120703"/>
                  </a:cubicBezTo>
                  <a:lnTo>
                    <a:pt x="476851" y="140572"/>
                  </a:lnTo>
                  <a:lnTo>
                    <a:pt x="477074" y="192029"/>
                  </a:lnTo>
                  <a:cubicBezTo>
                    <a:pt x="477074" y="198950"/>
                    <a:pt x="475623" y="204270"/>
                    <a:pt x="472721" y="207991"/>
                  </a:cubicBezTo>
                  <a:cubicBezTo>
                    <a:pt x="468926" y="212753"/>
                    <a:pt x="462675" y="215135"/>
                    <a:pt x="453969" y="215135"/>
                  </a:cubicBezTo>
                  <a:cubicBezTo>
                    <a:pt x="451513" y="215135"/>
                    <a:pt x="450136" y="213684"/>
                    <a:pt x="449839" y="210781"/>
                  </a:cubicBezTo>
                  <a:cubicBezTo>
                    <a:pt x="449243" y="205721"/>
                    <a:pt x="447569" y="202075"/>
                    <a:pt x="444816" y="199842"/>
                  </a:cubicBezTo>
                  <a:cubicBezTo>
                    <a:pt x="442360" y="197833"/>
                    <a:pt x="437709" y="195787"/>
                    <a:pt x="430863" y="193703"/>
                  </a:cubicBezTo>
                  <a:cubicBezTo>
                    <a:pt x="430268" y="193555"/>
                    <a:pt x="429970" y="192996"/>
                    <a:pt x="429970" y="192029"/>
                  </a:cubicBezTo>
                  <a:cubicBezTo>
                    <a:pt x="429970" y="191136"/>
                    <a:pt x="430268" y="190690"/>
                    <a:pt x="430863" y="190690"/>
                  </a:cubicBezTo>
                  <a:cubicBezTo>
                    <a:pt x="438453" y="191285"/>
                    <a:pt x="445709" y="191583"/>
                    <a:pt x="452629" y="191583"/>
                  </a:cubicBezTo>
                  <a:cubicBezTo>
                    <a:pt x="454341" y="191583"/>
                    <a:pt x="455383" y="191359"/>
                    <a:pt x="455755" y="190913"/>
                  </a:cubicBezTo>
                  <a:cubicBezTo>
                    <a:pt x="456127" y="190466"/>
                    <a:pt x="456313" y="189536"/>
                    <a:pt x="456313" y="188122"/>
                  </a:cubicBezTo>
                  <a:lnTo>
                    <a:pt x="456313" y="131196"/>
                  </a:lnTo>
                  <a:cubicBezTo>
                    <a:pt x="451104" y="133651"/>
                    <a:pt x="447123" y="135400"/>
                    <a:pt x="444369" y="136442"/>
                  </a:cubicBezTo>
                  <a:cubicBezTo>
                    <a:pt x="443774" y="141948"/>
                    <a:pt x="442248" y="144702"/>
                    <a:pt x="439793" y="144702"/>
                  </a:cubicBezTo>
                  <a:cubicBezTo>
                    <a:pt x="438305" y="144702"/>
                    <a:pt x="436853" y="143065"/>
                    <a:pt x="435440" y="139790"/>
                  </a:cubicBezTo>
                  <a:cubicBezTo>
                    <a:pt x="434026" y="136442"/>
                    <a:pt x="431607" y="129261"/>
                    <a:pt x="428184" y="118247"/>
                  </a:cubicBezTo>
                  <a:cubicBezTo>
                    <a:pt x="431533" y="118247"/>
                    <a:pt x="437188" y="117541"/>
                    <a:pt x="445151" y="116127"/>
                  </a:cubicBezTo>
                  <a:cubicBezTo>
                    <a:pt x="449988" y="115234"/>
                    <a:pt x="453708" y="114564"/>
                    <a:pt x="456313" y="114117"/>
                  </a:cubicBezTo>
                  <a:lnTo>
                    <a:pt x="456313" y="62214"/>
                  </a:lnTo>
                  <a:lnTo>
                    <a:pt x="444593" y="62214"/>
                  </a:lnTo>
                  <a:cubicBezTo>
                    <a:pt x="441467" y="62214"/>
                    <a:pt x="437523" y="62660"/>
                    <a:pt x="432761" y="63553"/>
                  </a:cubicBezTo>
                  <a:lnTo>
                    <a:pt x="430193" y="55070"/>
                  </a:lnTo>
                  <a:cubicBezTo>
                    <a:pt x="435328" y="56335"/>
                    <a:pt x="440053" y="56968"/>
                    <a:pt x="444369" y="56968"/>
                  </a:cubicBezTo>
                  <a:lnTo>
                    <a:pt x="456313" y="56968"/>
                  </a:lnTo>
                  <a:lnTo>
                    <a:pt x="456313" y="31518"/>
                  </a:lnTo>
                  <a:cubicBezTo>
                    <a:pt x="456313" y="20430"/>
                    <a:pt x="455941" y="11463"/>
                    <a:pt x="455196" y="4617"/>
                  </a:cubicBezTo>
                  <a:lnTo>
                    <a:pt x="455196" y="4617"/>
                  </a:lnTo>
                  <a:close/>
                  <a:moveTo>
                    <a:pt x="94594" y="0"/>
                  </a:moveTo>
                  <a:cubicBezTo>
                    <a:pt x="129258" y="3066"/>
                    <a:pt x="146591" y="7199"/>
                    <a:pt x="146591" y="12399"/>
                  </a:cubicBezTo>
                  <a:cubicBezTo>
                    <a:pt x="146591" y="15599"/>
                    <a:pt x="142191" y="19265"/>
                    <a:pt x="133391" y="23398"/>
                  </a:cubicBezTo>
                  <a:lnTo>
                    <a:pt x="133391" y="51597"/>
                  </a:lnTo>
                  <a:lnTo>
                    <a:pt x="239585" y="51597"/>
                  </a:lnTo>
                  <a:lnTo>
                    <a:pt x="239585" y="39797"/>
                  </a:lnTo>
                  <a:cubicBezTo>
                    <a:pt x="239585" y="30198"/>
                    <a:pt x="239052" y="16932"/>
                    <a:pt x="237985" y="0"/>
                  </a:cubicBezTo>
                  <a:cubicBezTo>
                    <a:pt x="271983" y="2933"/>
                    <a:pt x="288982" y="7066"/>
                    <a:pt x="288982" y="12399"/>
                  </a:cubicBezTo>
                  <a:cubicBezTo>
                    <a:pt x="288982" y="15466"/>
                    <a:pt x="284916" y="19265"/>
                    <a:pt x="276783" y="23798"/>
                  </a:cubicBezTo>
                  <a:lnTo>
                    <a:pt x="276783" y="51597"/>
                  </a:lnTo>
                  <a:lnTo>
                    <a:pt x="304581" y="51597"/>
                  </a:lnTo>
                  <a:cubicBezTo>
                    <a:pt x="319513" y="35731"/>
                    <a:pt x="328513" y="27798"/>
                    <a:pt x="331579" y="27798"/>
                  </a:cubicBezTo>
                  <a:cubicBezTo>
                    <a:pt x="334512" y="27798"/>
                    <a:pt x="342579" y="33398"/>
                    <a:pt x="355778" y="44597"/>
                  </a:cubicBezTo>
                  <a:cubicBezTo>
                    <a:pt x="362577" y="50197"/>
                    <a:pt x="365977" y="54330"/>
                    <a:pt x="365977" y="56996"/>
                  </a:cubicBezTo>
                  <a:cubicBezTo>
                    <a:pt x="365977" y="59663"/>
                    <a:pt x="364244" y="60996"/>
                    <a:pt x="360778" y="60996"/>
                  </a:cubicBezTo>
                  <a:lnTo>
                    <a:pt x="276783" y="60996"/>
                  </a:lnTo>
                  <a:lnTo>
                    <a:pt x="276783" y="203987"/>
                  </a:lnTo>
                  <a:lnTo>
                    <a:pt x="309581" y="203987"/>
                  </a:lnTo>
                  <a:cubicBezTo>
                    <a:pt x="325980" y="185455"/>
                    <a:pt x="335779" y="176189"/>
                    <a:pt x="338979" y="176189"/>
                  </a:cubicBezTo>
                  <a:cubicBezTo>
                    <a:pt x="341912" y="176189"/>
                    <a:pt x="351245" y="182722"/>
                    <a:pt x="366977" y="195788"/>
                  </a:cubicBezTo>
                  <a:cubicBezTo>
                    <a:pt x="374843" y="202187"/>
                    <a:pt x="378776" y="206720"/>
                    <a:pt x="378776" y="209387"/>
                  </a:cubicBezTo>
                  <a:cubicBezTo>
                    <a:pt x="378776" y="212054"/>
                    <a:pt x="376977" y="213387"/>
                    <a:pt x="373377" y="213387"/>
                  </a:cubicBezTo>
                  <a:lnTo>
                    <a:pt x="248584" y="213387"/>
                  </a:lnTo>
                  <a:cubicBezTo>
                    <a:pt x="266050" y="230452"/>
                    <a:pt x="286249" y="244118"/>
                    <a:pt x="309181" y="254384"/>
                  </a:cubicBezTo>
                  <a:cubicBezTo>
                    <a:pt x="330913" y="264117"/>
                    <a:pt x="357778" y="271050"/>
                    <a:pt x="389776" y="275183"/>
                  </a:cubicBezTo>
                  <a:cubicBezTo>
                    <a:pt x="390842" y="275450"/>
                    <a:pt x="391376" y="276383"/>
                    <a:pt x="391376" y="277983"/>
                  </a:cubicBezTo>
                  <a:cubicBezTo>
                    <a:pt x="391376" y="279583"/>
                    <a:pt x="390842" y="280583"/>
                    <a:pt x="389776" y="280983"/>
                  </a:cubicBezTo>
                  <a:cubicBezTo>
                    <a:pt x="382976" y="283649"/>
                    <a:pt x="378310" y="286582"/>
                    <a:pt x="375777" y="289782"/>
                  </a:cubicBezTo>
                  <a:cubicBezTo>
                    <a:pt x="373243" y="292849"/>
                    <a:pt x="370577" y="298382"/>
                    <a:pt x="367777" y="306381"/>
                  </a:cubicBezTo>
                  <a:cubicBezTo>
                    <a:pt x="365511" y="312647"/>
                    <a:pt x="363177" y="315781"/>
                    <a:pt x="360778" y="315781"/>
                  </a:cubicBezTo>
                  <a:cubicBezTo>
                    <a:pt x="358911" y="315781"/>
                    <a:pt x="354978" y="314247"/>
                    <a:pt x="348978" y="311181"/>
                  </a:cubicBezTo>
                  <a:cubicBezTo>
                    <a:pt x="327380" y="300515"/>
                    <a:pt x="309447" y="289515"/>
                    <a:pt x="295182" y="278183"/>
                  </a:cubicBezTo>
                  <a:cubicBezTo>
                    <a:pt x="277049" y="264184"/>
                    <a:pt x="258117" y="242585"/>
                    <a:pt x="238385" y="213387"/>
                  </a:cubicBezTo>
                  <a:lnTo>
                    <a:pt x="150190" y="213387"/>
                  </a:lnTo>
                  <a:cubicBezTo>
                    <a:pt x="122192" y="263250"/>
                    <a:pt x="73795" y="298182"/>
                    <a:pt x="4999" y="318180"/>
                  </a:cubicBezTo>
                  <a:cubicBezTo>
                    <a:pt x="4199" y="318314"/>
                    <a:pt x="3399" y="317847"/>
                    <a:pt x="2599" y="316780"/>
                  </a:cubicBezTo>
                  <a:cubicBezTo>
                    <a:pt x="1933" y="315847"/>
                    <a:pt x="1600" y="315047"/>
                    <a:pt x="1600" y="314381"/>
                  </a:cubicBezTo>
                  <a:cubicBezTo>
                    <a:pt x="1600" y="313847"/>
                    <a:pt x="1799" y="313447"/>
                    <a:pt x="2199" y="313181"/>
                  </a:cubicBezTo>
                  <a:cubicBezTo>
                    <a:pt x="27265" y="300248"/>
                    <a:pt x="49130" y="284249"/>
                    <a:pt x="67795" y="265184"/>
                  </a:cubicBezTo>
                  <a:cubicBezTo>
                    <a:pt x="83661" y="248785"/>
                    <a:pt x="95860" y="231519"/>
                    <a:pt x="104393" y="213387"/>
                  </a:cubicBezTo>
                  <a:lnTo>
                    <a:pt x="43797" y="213387"/>
                  </a:lnTo>
                  <a:cubicBezTo>
                    <a:pt x="35797" y="213387"/>
                    <a:pt x="26065" y="214187"/>
                    <a:pt x="14599" y="215787"/>
                  </a:cubicBezTo>
                  <a:lnTo>
                    <a:pt x="10199" y="200788"/>
                  </a:lnTo>
                  <a:cubicBezTo>
                    <a:pt x="21532" y="202921"/>
                    <a:pt x="32064" y="203987"/>
                    <a:pt x="41797" y="203987"/>
                  </a:cubicBezTo>
                  <a:lnTo>
                    <a:pt x="96194" y="203987"/>
                  </a:lnTo>
                  <a:lnTo>
                    <a:pt x="96194" y="60996"/>
                  </a:lnTo>
                  <a:lnTo>
                    <a:pt x="56396" y="60996"/>
                  </a:lnTo>
                  <a:cubicBezTo>
                    <a:pt x="48663" y="60996"/>
                    <a:pt x="38864" y="61796"/>
                    <a:pt x="26998" y="63396"/>
                  </a:cubicBezTo>
                  <a:lnTo>
                    <a:pt x="22398" y="48397"/>
                  </a:lnTo>
                  <a:cubicBezTo>
                    <a:pt x="34131" y="50530"/>
                    <a:pt x="45063" y="51597"/>
                    <a:pt x="55196" y="51597"/>
                  </a:cubicBezTo>
                  <a:lnTo>
                    <a:pt x="96194" y="51597"/>
                  </a:lnTo>
                  <a:lnTo>
                    <a:pt x="96194" y="40197"/>
                  </a:lnTo>
                  <a:cubicBezTo>
                    <a:pt x="96194" y="24332"/>
                    <a:pt x="95660" y="10932"/>
                    <a:pt x="9459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kumimoji="1" lang="ja-JP" altLang="en-US" sz="3200" spc="-150" dirty="0">
                <a:solidFill>
                  <a:schemeClr val="bg1"/>
                </a:solidFill>
                <a:latin typeface="游明朝 Demibold" panose="02020600000000000000" pitchFamily="18" charset="-128"/>
                <a:ea typeface="游明朝 Demibold" panose="02020600000000000000" pitchFamily="18" charset="-128"/>
              </a:endParaRPr>
            </a:p>
          </p:txBody>
        </p:sp>
      </p:grpSp>
      <p:sp>
        <p:nvSpPr>
          <p:cNvPr id="11" name="テキスト ボックス 10">
            <a:extLst>
              <a:ext uri="{FF2B5EF4-FFF2-40B4-BE49-F238E27FC236}">
                <a16:creationId xmlns:a16="http://schemas.microsoft.com/office/drawing/2014/main" id="{DA394731-0851-7DF1-70DE-3B527055F9E0}"/>
              </a:ext>
            </a:extLst>
          </p:cNvPr>
          <p:cNvSpPr txBox="1"/>
          <p:nvPr/>
        </p:nvSpPr>
        <p:spPr>
          <a:xfrm>
            <a:off x="6191648" y="4681852"/>
            <a:ext cx="4940808" cy="1077218"/>
          </a:xfrm>
          <a:prstGeom prst="rect">
            <a:avLst/>
          </a:prstGeom>
          <a:noFill/>
        </p:spPr>
        <p:txBody>
          <a:bodyPr wrap="square">
            <a:spAutoFit/>
          </a:bodyPr>
          <a:lstStyle/>
          <a:p>
            <a:pPr>
              <a:spcAft>
                <a:spcPts val="1200"/>
              </a:spcAft>
            </a:pP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他者に伝える手法を</a:t>
            </a:r>
            <a:br>
              <a:rPr lang="en-US" altLang="ja-JP" sz="32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丁寧に選びとろう！</a:t>
            </a:r>
            <a:endParaRPr lang="en-US" altLang="ja-JP" sz="320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12" name="二等辺三角形 11">
            <a:extLst>
              <a:ext uri="{FF2B5EF4-FFF2-40B4-BE49-F238E27FC236}">
                <a16:creationId xmlns:a16="http://schemas.microsoft.com/office/drawing/2014/main" id="{43BE2EC3-DB21-06D5-D793-FEBCBDD26E27}"/>
              </a:ext>
            </a:extLst>
          </p:cNvPr>
          <p:cNvSpPr/>
          <p:nvPr/>
        </p:nvSpPr>
        <p:spPr>
          <a:xfrm rot="10800000">
            <a:off x="7647537" y="4313172"/>
            <a:ext cx="952500" cy="242152"/>
          </a:xfrm>
          <a:prstGeom prst="triangl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74A3BFD1-AC11-3299-F984-970B80221CF8}"/>
              </a:ext>
            </a:extLst>
          </p:cNvPr>
          <p:cNvSpPr txBox="1"/>
          <p:nvPr/>
        </p:nvSpPr>
        <p:spPr>
          <a:xfrm>
            <a:off x="6191648" y="2240469"/>
            <a:ext cx="5446994" cy="1754326"/>
          </a:xfrm>
          <a:prstGeom prst="rect">
            <a:avLst/>
          </a:prstGeom>
          <a:noFill/>
        </p:spPr>
        <p:txBody>
          <a:bodyPr wrap="square">
            <a:spAutoFit/>
          </a:bodyPr>
          <a:lstStyle/>
          <a:p>
            <a:pPr>
              <a:spcAft>
                <a:spcPts val="1200"/>
              </a:spcAft>
            </a:pPr>
            <a:r>
              <a:rPr lang="ja-JP" altLang="en-US" sz="3600" b="1" dirty="0">
                <a:latin typeface="BIZ UDPゴシック" panose="020B0400000000000000" pitchFamily="50" charset="-128"/>
                <a:ea typeface="BIZ UDPゴシック" panose="020B0400000000000000" pitchFamily="50" charset="-128"/>
              </a:rPr>
              <a:t>意見や考えをまとめて、</a:t>
            </a:r>
            <a:br>
              <a:rPr lang="en-US" altLang="ja-JP" sz="3600" b="1" dirty="0">
                <a:latin typeface="BIZ UDPゴシック" panose="020B0400000000000000" pitchFamily="50" charset="-128"/>
                <a:ea typeface="BIZ UDPゴシック" panose="020B0400000000000000" pitchFamily="50" charset="-128"/>
              </a:rPr>
            </a:br>
            <a:r>
              <a:rPr lang="ja-JP" altLang="en-US" sz="3600" b="1" dirty="0">
                <a:latin typeface="BIZ UDPゴシック" panose="020B0400000000000000" pitchFamily="50" charset="-128"/>
                <a:ea typeface="BIZ UDPゴシック" panose="020B0400000000000000" pitchFamily="50" charset="-128"/>
              </a:rPr>
              <a:t>自分の表現を</a:t>
            </a:r>
            <a:br>
              <a:rPr lang="en-US" altLang="ja-JP" sz="3600" b="1" dirty="0">
                <a:latin typeface="BIZ UDPゴシック" panose="020B0400000000000000" pitchFamily="50" charset="-128"/>
                <a:ea typeface="BIZ UDPゴシック" panose="020B0400000000000000" pitchFamily="50" charset="-128"/>
              </a:rPr>
            </a:br>
            <a:r>
              <a:rPr lang="ja-JP" altLang="en-US" sz="3600" b="1" dirty="0">
                <a:latin typeface="BIZ UDPゴシック" panose="020B0400000000000000" pitchFamily="50" charset="-128"/>
                <a:ea typeface="BIZ UDPゴシック" panose="020B0400000000000000" pitchFamily="50" charset="-128"/>
              </a:rPr>
              <a:t>客観視してみよう</a:t>
            </a:r>
            <a:endParaRPr lang="en-US" altLang="ja-JP" sz="3600" b="1" dirty="0">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85ADE3BF-3C07-5D8B-C134-4BF28A3DA596}"/>
              </a:ext>
            </a:extLst>
          </p:cNvPr>
          <p:cNvSpPr txBox="1"/>
          <p:nvPr/>
        </p:nvSpPr>
        <p:spPr>
          <a:xfrm>
            <a:off x="1505677" y="2010355"/>
            <a:ext cx="3404050" cy="707886"/>
          </a:xfrm>
          <a:prstGeom prst="rect">
            <a:avLst/>
          </a:prstGeom>
          <a:solidFill>
            <a:schemeClr val="bg1"/>
          </a:solidFill>
          <a:ln w="28575">
            <a:solidFill>
              <a:schemeClr val="tx1"/>
            </a:solidFill>
          </a:ln>
        </p:spPr>
        <p:txBody>
          <a:bodyPr wrap="square">
            <a:spAutoFit/>
          </a:bodyPr>
          <a:lstStyle/>
          <a:p>
            <a:pPr algn="ctr">
              <a:spcAft>
                <a:spcPts val="1200"/>
              </a:spcAft>
            </a:pPr>
            <a:r>
              <a:rPr lang="ja-JP" altLang="en-US" sz="4000" b="1" spc="-150" dirty="0">
                <a:solidFill>
                  <a:schemeClr val="bg1">
                    <a:lumMod val="50000"/>
                  </a:schemeClr>
                </a:solidFill>
                <a:latin typeface="BIZ UDPゴシック" panose="020B0400000000000000" pitchFamily="50" charset="-128"/>
                <a:ea typeface="BIZ UDPゴシック" panose="020B0400000000000000" pitchFamily="50" charset="-128"/>
              </a:rPr>
              <a:t>まとめ・表現</a:t>
            </a:r>
            <a:endParaRPr lang="en-US" altLang="ja-JP" sz="4000" b="1" spc="-15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151D2382-5F70-B2E4-21DB-A40725E72E66}"/>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④まとめ・表現</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660D5C15-1BF4-F004-899B-D97CAABC2DCE}"/>
              </a:ext>
            </a:extLst>
          </p:cNvPr>
          <p:cNvSpPr>
            <a:spLocks noGrp="1"/>
          </p:cNvSpPr>
          <p:nvPr>
            <p:ph type="sldNum" sz="quarter" idx="12"/>
          </p:nvPr>
        </p:nvSpPr>
        <p:spPr/>
        <p:txBody>
          <a:bodyPr/>
          <a:lstStyle/>
          <a:p>
            <a:fld id="{3176661F-01C8-4BE2-A570-1B80402A4D96}" type="slidenum">
              <a:rPr kumimoji="1" lang="ja-JP" altLang="en-US" smtClean="0"/>
              <a:t>19</a:t>
            </a:fld>
            <a:endParaRPr kumimoji="1" lang="ja-JP" altLang="en-US"/>
          </a:p>
        </p:txBody>
      </p:sp>
    </p:spTree>
    <p:extLst>
      <p:ext uri="{BB962C8B-B14F-4D97-AF65-F5344CB8AC3E}">
        <p14:creationId xmlns:p14="http://schemas.microsoft.com/office/powerpoint/2010/main" val="2866122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606EF-D637-91B5-4000-5A54AE0F5C4A}"/>
            </a:ext>
          </a:extLst>
        </p:cNvPr>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0F642403-DC05-F11E-944C-578F4DCD7BD7}"/>
              </a:ext>
            </a:extLst>
          </p:cNvPr>
          <p:cNvGrpSpPr/>
          <p:nvPr/>
        </p:nvGrpSpPr>
        <p:grpSpPr>
          <a:xfrm rot="733190">
            <a:off x="9742712" y="4600376"/>
            <a:ext cx="1771507" cy="1771507"/>
            <a:chOff x="5377598" y="55206"/>
            <a:chExt cx="1120391" cy="1120391"/>
          </a:xfrm>
        </p:grpSpPr>
        <p:sp>
          <p:nvSpPr>
            <p:cNvPr id="6" name="楕円 5">
              <a:extLst>
                <a:ext uri="{FF2B5EF4-FFF2-40B4-BE49-F238E27FC236}">
                  <a16:creationId xmlns:a16="http://schemas.microsoft.com/office/drawing/2014/main" id="{03D98E84-AC93-1D81-023D-55C368A83667}"/>
                </a:ext>
              </a:extLst>
            </p:cNvPr>
            <p:cNvSpPr/>
            <p:nvPr/>
          </p:nvSpPr>
          <p:spPr>
            <a:xfrm>
              <a:off x="5377598" y="55206"/>
              <a:ext cx="1120391" cy="1120391"/>
            </a:xfrm>
            <a:prstGeom prst="ellipse">
              <a:avLst/>
            </a:prstGeom>
            <a:solidFill>
              <a:srgbClr val="FF7C80">
                <a:alpha val="6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ボックス 6">
              <a:extLst>
                <a:ext uri="{FF2B5EF4-FFF2-40B4-BE49-F238E27FC236}">
                  <a16:creationId xmlns:a16="http://schemas.microsoft.com/office/drawing/2014/main" id="{192F8799-61E9-6507-40B2-4F319AF0C86E}"/>
                </a:ext>
              </a:extLst>
            </p:cNvPr>
            <p:cNvSpPr txBox="1"/>
            <p:nvPr/>
          </p:nvSpPr>
          <p:spPr>
            <a:xfrm>
              <a:off x="5625003" y="255051"/>
              <a:ext cx="644618" cy="764902"/>
            </a:xfrm>
            <a:custGeom>
              <a:avLst/>
              <a:gdLst/>
              <a:ahLst/>
              <a:cxnLst/>
              <a:rect l="l" t="t" r="r" b="b"/>
              <a:pathLst>
                <a:path w="644618" h="764902">
                  <a:moveTo>
                    <a:pt x="522727" y="469147"/>
                  </a:moveTo>
                  <a:cubicBezTo>
                    <a:pt x="507249" y="471379"/>
                    <a:pt x="494078" y="477481"/>
                    <a:pt x="483213" y="487453"/>
                  </a:cubicBezTo>
                  <a:cubicBezTo>
                    <a:pt x="474656" y="495043"/>
                    <a:pt x="468182" y="504419"/>
                    <a:pt x="463791" y="515581"/>
                  </a:cubicBezTo>
                  <a:cubicBezTo>
                    <a:pt x="461187" y="522055"/>
                    <a:pt x="459885" y="529274"/>
                    <a:pt x="459885" y="537236"/>
                  </a:cubicBezTo>
                  <a:cubicBezTo>
                    <a:pt x="459885" y="547505"/>
                    <a:pt x="461782" y="555728"/>
                    <a:pt x="465577" y="561904"/>
                  </a:cubicBezTo>
                  <a:cubicBezTo>
                    <a:pt x="468851" y="566964"/>
                    <a:pt x="472237" y="569494"/>
                    <a:pt x="475735" y="569494"/>
                  </a:cubicBezTo>
                  <a:cubicBezTo>
                    <a:pt x="479381" y="569494"/>
                    <a:pt x="484627" y="564620"/>
                    <a:pt x="491473" y="554872"/>
                  </a:cubicBezTo>
                  <a:cubicBezTo>
                    <a:pt x="504942" y="536120"/>
                    <a:pt x="515174" y="517442"/>
                    <a:pt x="522169" y="498838"/>
                  </a:cubicBezTo>
                  <a:cubicBezTo>
                    <a:pt x="525369" y="490876"/>
                    <a:pt x="526969" y="484402"/>
                    <a:pt x="526969" y="479416"/>
                  </a:cubicBezTo>
                  <a:cubicBezTo>
                    <a:pt x="526969" y="474579"/>
                    <a:pt x="525555" y="471156"/>
                    <a:pt x="522727" y="469147"/>
                  </a:cubicBezTo>
                  <a:close/>
                  <a:moveTo>
                    <a:pt x="541033" y="459101"/>
                  </a:moveTo>
                  <a:cubicBezTo>
                    <a:pt x="563729" y="459101"/>
                    <a:pt x="582631" y="465054"/>
                    <a:pt x="597737" y="476960"/>
                  </a:cubicBezTo>
                  <a:cubicBezTo>
                    <a:pt x="615596" y="491322"/>
                    <a:pt x="624526" y="510670"/>
                    <a:pt x="624526" y="535003"/>
                  </a:cubicBezTo>
                  <a:cubicBezTo>
                    <a:pt x="624526" y="553905"/>
                    <a:pt x="617531" y="569606"/>
                    <a:pt x="603541" y="582108"/>
                  </a:cubicBezTo>
                  <a:cubicBezTo>
                    <a:pt x="593346" y="591112"/>
                    <a:pt x="582035" y="597883"/>
                    <a:pt x="569608" y="602423"/>
                  </a:cubicBezTo>
                  <a:cubicBezTo>
                    <a:pt x="554949" y="607706"/>
                    <a:pt x="539322" y="610608"/>
                    <a:pt x="522727" y="611129"/>
                  </a:cubicBezTo>
                  <a:cubicBezTo>
                    <a:pt x="519379" y="611129"/>
                    <a:pt x="517704" y="610348"/>
                    <a:pt x="517704" y="608785"/>
                  </a:cubicBezTo>
                  <a:cubicBezTo>
                    <a:pt x="517704" y="607520"/>
                    <a:pt x="519155" y="606553"/>
                    <a:pt x="522058" y="605883"/>
                  </a:cubicBezTo>
                  <a:cubicBezTo>
                    <a:pt x="546689" y="600451"/>
                    <a:pt x="566297" y="590479"/>
                    <a:pt x="580882" y="575968"/>
                  </a:cubicBezTo>
                  <a:cubicBezTo>
                    <a:pt x="588621" y="567932"/>
                    <a:pt x="594016" y="559672"/>
                    <a:pt x="597067" y="551188"/>
                  </a:cubicBezTo>
                  <a:cubicBezTo>
                    <a:pt x="599969" y="543301"/>
                    <a:pt x="601420" y="533850"/>
                    <a:pt x="601420" y="522837"/>
                  </a:cubicBezTo>
                  <a:cubicBezTo>
                    <a:pt x="601420" y="503489"/>
                    <a:pt x="594723" y="489164"/>
                    <a:pt x="581328" y="479863"/>
                  </a:cubicBezTo>
                  <a:cubicBezTo>
                    <a:pt x="571208" y="472719"/>
                    <a:pt x="559004" y="468589"/>
                    <a:pt x="544717" y="467473"/>
                  </a:cubicBezTo>
                  <a:cubicBezTo>
                    <a:pt x="543154" y="467398"/>
                    <a:pt x="541294" y="467361"/>
                    <a:pt x="539136" y="467361"/>
                  </a:cubicBezTo>
                  <a:cubicBezTo>
                    <a:pt x="535564" y="467361"/>
                    <a:pt x="532624" y="467510"/>
                    <a:pt x="530318" y="467808"/>
                  </a:cubicBezTo>
                  <a:cubicBezTo>
                    <a:pt x="535973" y="474058"/>
                    <a:pt x="538801" y="480309"/>
                    <a:pt x="538801" y="486560"/>
                  </a:cubicBezTo>
                  <a:cubicBezTo>
                    <a:pt x="538801" y="492364"/>
                    <a:pt x="537126" y="500438"/>
                    <a:pt x="533778" y="510782"/>
                  </a:cubicBezTo>
                  <a:cubicBezTo>
                    <a:pt x="530206" y="522316"/>
                    <a:pt x="525406" y="533292"/>
                    <a:pt x="519379" y="543710"/>
                  </a:cubicBezTo>
                  <a:cubicBezTo>
                    <a:pt x="510002" y="561197"/>
                    <a:pt x="501519" y="573922"/>
                    <a:pt x="493929" y="581884"/>
                  </a:cubicBezTo>
                  <a:cubicBezTo>
                    <a:pt x="488199" y="588135"/>
                    <a:pt x="481874" y="591260"/>
                    <a:pt x="474953" y="591260"/>
                  </a:cubicBezTo>
                  <a:cubicBezTo>
                    <a:pt x="468479" y="591260"/>
                    <a:pt x="462712" y="588284"/>
                    <a:pt x="457652" y="582331"/>
                  </a:cubicBezTo>
                  <a:cubicBezTo>
                    <a:pt x="449243" y="573029"/>
                    <a:pt x="445039" y="559151"/>
                    <a:pt x="445039" y="540696"/>
                  </a:cubicBezTo>
                  <a:cubicBezTo>
                    <a:pt x="445039" y="528492"/>
                    <a:pt x="448313" y="516921"/>
                    <a:pt x="454862" y="505982"/>
                  </a:cubicBezTo>
                  <a:cubicBezTo>
                    <a:pt x="462154" y="493108"/>
                    <a:pt x="472461" y="482430"/>
                    <a:pt x="485781" y="473947"/>
                  </a:cubicBezTo>
                  <a:cubicBezTo>
                    <a:pt x="501780" y="464050"/>
                    <a:pt x="520197" y="459101"/>
                    <a:pt x="541033" y="459101"/>
                  </a:cubicBezTo>
                  <a:close/>
                  <a:moveTo>
                    <a:pt x="165789" y="388525"/>
                  </a:moveTo>
                  <a:cubicBezTo>
                    <a:pt x="187788" y="390258"/>
                    <a:pt x="202521" y="392125"/>
                    <a:pt x="209987" y="394125"/>
                  </a:cubicBezTo>
                  <a:cubicBezTo>
                    <a:pt x="216520" y="395725"/>
                    <a:pt x="219786" y="397991"/>
                    <a:pt x="219786" y="400924"/>
                  </a:cubicBezTo>
                  <a:cubicBezTo>
                    <a:pt x="219786" y="404391"/>
                    <a:pt x="215586" y="408324"/>
                    <a:pt x="207187" y="412723"/>
                  </a:cubicBezTo>
                  <a:lnTo>
                    <a:pt x="207187" y="480319"/>
                  </a:lnTo>
                  <a:lnTo>
                    <a:pt x="303381" y="480319"/>
                  </a:lnTo>
                  <a:cubicBezTo>
                    <a:pt x="317914" y="461520"/>
                    <a:pt x="326913" y="452121"/>
                    <a:pt x="330379" y="452121"/>
                  </a:cubicBezTo>
                  <a:cubicBezTo>
                    <a:pt x="333046" y="452121"/>
                    <a:pt x="342912" y="458654"/>
                    <a:pt x="359978" y="471720"/>
                  </a:cubicBezTo>
                  <a:cubicBezTo>
                    <a:pt x="368377" y="478653"/>
                    <a:pt x="372577" y="483319"/>
                    <a:pt x="372577" y="485719"/>
                  </a:cubicBezTo>
                  <a:cubicBezTo>
                    <a:pt x="372577" y="488385"/>
                    <a:pt x="370844" y="489719"/>
                    <a:pt x="367377" y="489719"/>
                  </a:cubicBezTo>
                  <a:lnTo>
                    <a:pt x="210787" y="489719"/>
                  </a:lnTo>
                  <a:cubicBezTo>
                    <a:pt x="224253" y="521183"/>
                    <a:pt x="245451" y="550915"/>
                    <a:pt x="274383" y="578913"/>
                  </a:cubicBezTo>
                  <a:cubicBezTo>
                    <a:pt x="303048" y="606245"/>
                    <a:pt x="341445" y="627577"/>
                    <a:pt x="389576" y="642909"/>
                  </a:cubicBezTo>
                  <a:cubicBezTo>
                    <a:pt x="390642" y="643309"/>
                    <a:pt x="391176" y="643976"/>
                    <a:pt x="391176" y="644909"/>
                  </a:cubicBezTo>
                  <a:cubicBezTo>
                    <a:pt x="391176" y="645843"/>
                    <a:pt x="390642" y="646509"/>
                    <a:pt x="389576" y="646909"/>
                  </a:cubicBezTo>
                  <a:cubicBezTo>
                    <a:pt x="381310" y="649576"/>
                    <a:pt x="374977" y="653376"/>
                    <a:pt x="370577" y="658308"/>
                  </a:cubicBezTo>
                  <a:cubicBezTo>
                    <a:pt x="366711" y="662575"/>
                    <a:pt x="362977" y="669308"/>
                    <a:pt x="359378" y="678507"/>
                  </a:cubicBezTo>
                  <a:cubicBezTo>
                    <a:pt x="357511" y="683707"/>
                    <a:pt x="355045" y="686307"/>
                    <a:pt x="351978" y="686307"/>
                  </a:cubicBezTo>
                  <a:cubicBezTo>
                    <a:pt x="348245" y="686307"/>
                    <a:pt x="342045" y="683440"/>
                    <a:pt x="333379" y="677707"/>
                  </a:cubicBezTo>
                  <a:cubicBezTo>
                    <a:pt x="301381" y="656242"/>
                    <a:pt x="274783" y="630177"/>
                    <a:pt x="253584" y="599512"/>
                  </a:cubicBezTo>
                  <a:cubicBezTo>
                    <a:pt x="234652" y="572314"/>
                    <a:pt x="218520" y="539516"/>
                    <a:pt x="205187" y="501118"/>
                  </a:cubicBezTo>
                  <a:cubicBezTo>
                    <a:pt x="205320" y="509651"/>
                    <a:pt x="205587" y="526450"/>
                    <a:pt x="205987" y="551515"/>
                  </a:cubicBezTo>
                  <a:cubicBezTo>
                    <a:pt x="207054" y="608578"/>
                    <a:pt x="207854" y="645309"/>
                    <a:pt x="208387" y="661708"/>
                  </a:cubicBezTo>
                  <a:lnTo>
                    <a:pt x="229386" y="661708"/>
                  </a:lnTo>
                  <a:cubicBezTo>
                    <a:pt x="242451" y="644509"/>
                    <a:pt x="250784" y="635910"/>
                    <a:pt x="254384" y="635910"/>
                  </a:cubicBezTo>
                  <a:cubicBezTo>
                    <a:pt x="256917" y="635910"/>
                    <a:pt x="265383" y="641909"/>
                    <a:pt x="279783" y="653909"/>
                  </a:cubicBezTo>
                  <a:cubicBezTo>
                    <a:pt x="286849" y="660175"/>
                    <a:pt x="290382" y="664575"/>
                    <a:pt x="290382" y="667108"/>
                  </a:cubicBezTo>
                  <a:cubicBezTo>
                    <a:pt x="290382" y="669774"/>
                    <a:pt x="288582" y="671108"/>
                    <a:pt x="284982" y="671108"/>
                  </a:cubicBezTo>
                  <a:lnTo>
                    <a:pt x="208387" y="671108"/>
                  </a:lnTo>
                  <a:cubicBezTo>
                    <a:pt x="209187" y="709239"/>
                    <a:pt x="209587" y="734904"/>
                    <a:pt x="209587" y="748103"/>
                  </a:cubicBezTo>
                  <a:cubicBezTo>
                    <a:pt x="209587" y="759302"/>
                    <a:pt x="201254" y="764902"/>
                    <a:pt x="184588" y="764902"/>
                  </a:cubicBezTo>
                  <a:cubicBezTo>
                    <a:pt x="172589" y="764902"/>
                    <a:pt x="166589" y="760236"/>
                    <a:pt x="166589" y="750903"/>
                  </a:cubicBezTo>
                  <a:cubicBezTo>
                    <a:pt x="166589" y="747703"/>
                    <a:pt x="166789" y="737437"/>
                    <a:pt x="167189" y="720105"/>
                  </a:cubicBezTo>
                  <a:cubicBezTo>
                    <a:pt x="167723" y="696773"/>
                    <a:pt x="168056" y="680441"/>
                    <a:pt x="168189" y="671108"/>
                  </a:cubicBezTo>
                  <a:lnTo>
                    <a:pt x="121592" y="671108"/>
                  </a:lnTo>
                  <a:cubicBezTo>
                    <a:pt x="113726" y="671108"/>
                    <a:pt x="103593" y="671908"/>
                    <a:pt x="91194" y="673508"/>
                  </a:cubicBezTo>
                  <a:lnTo>
                    <a:pt x="86794" y="658508"/>
                  </a:lnTo>
                  <a:cubicBezTo>
                    <a:pt x="98394" y="660642"/>
                    <a:pt x="109193" y="661708"/>
                    <a:pt x="119192" y="661708"/>
                  </a:cubicBezTo>
                  <a:lnTo>
                    <a:pt x="168789" y="661708"/>
                  </a:lnTo>
                  <a:cubicBezTo>
                    <a:pt x="170123" y="591446"/>
                    <a:pt x="170789" y="549249"/>
                    <a:pt x="170789" y="535116"/>
                  </a:cubicBezTo>
                  <a:cubicBezTo>
                    <a:pt x="149457" y="571647"/>
                    <a:pt x="122525" y="604512"/>
                    <a:pt x="89994" y="633710"/>
                  </a:cubicBezTo>
                  <a:cubicBezTo>
                    <a:pt x="61996" y="658775"/>
                    <a:pt x="33131" y="677974"/>
                    <a:pt x="3399" y="691306"/>
                  </a:cubicBezTo>
                  <a:cubicBezTo>
                    <a:pt x="3266" y="691440"/>
                    <a:pt x="3066" y="691506"/>
                    <a:pt x="2799" y="691506"/>
                  </a:cubicBezTo>
                  <a:cubicBezTo>
                    <a:pt x="933" y="691506"/>
                    <a:pt x="0" y="690507"/>
                    <a:pt x="0" y="688507"/>
                  </a:cubicBezTo>
                  <a:cubicBezTo>
                    <a:pt x="0" y="687973"/>
                    <a:pt x="200" y="687573"/>
                    <a:pt x="600" y="687307"/>
                  </a:cubicBezTo>
                  <a:cubicBezTo>
                    <a:pt x="33798" y="662242"/>
                    <a:pt x="64396" y="630377"/>
                    <a:pt x="92394" y="591713"/>
                  </a:cubicBezTo>
                  <a:cubicBezTo>
                    <a:pt x="116126" y="558781"/>
                    <a:pt x="135125" y="524783"/>
                    <a:pt x="149390" y="489719"/>
                  </a:cubicBezTo>
                  <a:lnTo>
                    <a:pt x="55196" y="489719"/>
                  </a:lnTo>
                  <a:cubicBezTo>
                    <a:pt x="45730" y="489719"/>
                    <a:pt x="33998" y="490519"/>
                    <a:pt x="19998" y="492119"/>
                  </a:cubicBezTo>
                  <a:lnTo>
                    <a:pt x="15599" y="477120"/>
                  </a:lnTo>
                  <a:cubicBezTo>
                    <a:pt x="29331" y="479253"/>
                    <a:pt x="42264" y="480319"/>
                    <a:pt x="54396" y="480319"/>
                  </a:cubicBezTo>
                  <a:lnTo>
                    <a:pt x="168189" y="480319"/>
                  </a:lnTo>
                  <a:lnTo>
                    <a:pt x="168189" y="445521"/>
                  </a:lnTo>
                  <a:cubicBezTo>
                    <a:pt x="168189" y="421523"/>
                    <a:pt x="167389" y="402524"/>
                    <a:pt x="165789" y="388525"/>
                  </a:cubicBezTo>
                  <a:close/>
                  <a:moveTo>
                    <a:pt x="504198" y="304245"/>
                  </a:moveTo>
                  <a:cubicBezTo>
                    <a:pt x="519602" y="305883"/>
                    <a:pt x="528606" y="307073"/>
                    <a:pt x="531210" y="307817"/>
                  </a:cubicBezTo>
                  <a:cubicBezTo>
                    <a:pt x="533517" y="308487"/>
                    <a:pt x="534671" y="309789"/>
                    <a:pt x="534671" y="311724"/>
                  </a:cubicBezTo>
                  <a:cubicBezTo>
                    <a:pt x="534671" y="313882"/>
                    <a:pt x="532141" y="315854"/>
                    <a:pt x="527080" y="317640"/>
                  </a:cubicBezTo>
                  <a:cubicBezTo>
                    <a:pt x="526857" y="324560"/>
                    <a:pt x="526411" y="330997"/>
                    <a:pt x="525741" y="336950"/>
                  </a:cubicBezTo>
                  <a:lnTo>
                    <a:pt x="556102" y="336616"/>
                  </a:lnTo>
                  <a:cubicBezTo>
                    <a:pt x="562353" y="329769"/>
                    <a:pt x="566408" y="326346"/>
                    <a:pt x="568269" y="326346"/>
                  </a:cubicBezTo>
                  <a:cubicBezTo>
                    <a:pt x="570278" y="326346"/>
                    <a:pt x="574296" y="329100"/>
                    <a:pt x="580324" y="334606"/>
                  </a:cubicBezTo>
                  <a:cubicBezTo>
                    <a:pt x="583970" y="337806"/>
                    <a:pt x="585793" y="340299"/>
                    <a:pt x="585793" y="342085"/>
                  </a:cubicBezTo>
                  <a:cubicBezTo>
                    <a:pt x="585793" y="343945"/>
                    <a:pt x="583598" y="346178"/>
                    <a:pt x="579208" y="348782"/>
                  </a:cubicBezTo>
                  <a:cubicBezTo>
                    <a:pt x="578612" y="367981"/>
                    <a:pt x="578315" y="382455"/>
                    <a:pt x="578315" y="392203"/>
                  </a:cubicBezTo>
                  <a:cubicBezTo>
                    <a:pt x="578315" y="395924"/>
                    <a:pt x="579319" y="398156"/>
                    <a:pt x="581328" y="398900"/>
                  </a:cubicBezTo>
                  <a:cubicBezTo>
                    <a:pt x="583189" y="399495"/>
                    <a:pt x="588100" y="399793"/>
                    <a:pt x="596062" y="399793"/>
                  </a:cubicBezTo>
                  <a:cubicBezTo>
                    <a:pt x="606555" y="399793"/>
                    <a:pt x="613215" y="398268"/>
                    <a:pt x="616043" y="395217"/>
                  </a:cubicBezTo>
                  <a:cubicBezTo>
                    <a:pt x="617233" y="393580"/>
                    <a:pt x="619056" y="389784"/>
                    <a:pt x="621512" y="383831"/>
                  </a:cubicBezTo>
                  <a:cubicBezTo>
                    <a:pt x="623596" y="378548"/>
                    <a:pt x="625270" y="373748"/>
                    <a:pt x="626535" y="369432"/>
                  </a:cubicBezTo>
                  <a:cubicBezTo>
                    <a:pt x="626609" y="368911"/>
                    <a:pt x="626944" y="368651"/>
                    <a:pt x="627539" y="368651"/>
                  </a:cubicBezTo>
                  <a:cubicBezTo>
                    <a:pt x="628358" y="368651"/>
                    <a:pt x="628767" y="368986"/>
                    <a:pt x="628767" y="369655"/>
                  </a:cubicBezTo>
                  <a:cubicBezTo>
                    <a:pt x="628693" y="371367"/>
                    <a:pt x="628507" y="375646"/>
                    <a:pt x="628209" y="382492"/>
                  </a:cubicBezTo>
                  <a:cubicBezTo>
                    <a:pt x="627986" y="386957"/>
                    <a:pt x="627874" y="390045"/>
                    <a:pt x="627874" y="391756"/>
                  </a:cubicBezTo>
                  <a:cubicBezTo>
                    <a:pt x="627874" y="393542"/>
                    <a:pt x="628098" y="394733"/>
                    <a:pt x="628544" y="395328"/>
                  </a:cubicBezTo>
                  <a:cubicBezTo>
                    <a:pt x="628916" y="395849"/>
                    <a:pt x="629772" y="396519"/>
                    <a:pt x="631111" y="397337"/>
                  </a:cubicBezTo>
                  <a:cubicBezTo>
                    <a:pt x="634609" y="399123"/>
                    <a:pt x="636358" y="401319"/>
                    <a:pt x="636358" y="403923"/>
                  </a:cubicBezTo>
                  <a:cubicBezTo>
                    <a:pt x="636358" y="408537"/>
                    <a:pt x="632711" y="412109"/>
                    <a:pt x="625419" y="414639"/>
                  </a:cubicBezTo>
                  <a:cubicBezTo>
                    <a:pt x="618052" y="417094"/>
                    <a:pt x="606741" y="418322"/>
                    <a:pt x="591486" y="418322"/>
                  </a:cubicBezTo>
                  <a:cubicBezTo>
                    <a:pt x="576305" y="418322"/>
                    <a:pt x="566594" y="416685"/>
                    <a:pt x="562353" y="413411"/>
                  </a:cubicBezTo>
                  <a:cubicBezTo>
                    <a:pt x="558632" y="410583"/>
                    <a:pt x="556772" y="404890"/>
                    <a:pt x="556772" y="396333"/>
                  </a:cubicBezTo>
                  <a:cubicBezTo>
                    <a:pt x="556772" y="395068"/>
                    <a:pt x="556995" y="387068"/>
                    <a:pt x="557441" y="372334"/>
                  </a:cubicBezTo>
                  <a:cubicBezTo>
                    <a:pt x="557962" y="358121"/>
                    <a:pt x="558297" y="348001"/>
                    <a:pt x="558446" y="341973"/>
                  </a:cubicBezTo>
                  <a:lnTo>
                    <a:pt x="524848" y="342420"/>
                  </a:lnTo>
                  <a:cubicBezTo>
                    <a:pt x="522020" y="359386"/>
                    <a:pt x="516439" y="373264"/>
                    <a:pt x="508105" y="384055"/>
                  </a:cubicBezTo>
                  <a:cubicBezTo>
                    <a:pt x="494041" y="402509"/>
                    <a:pt x="468963" y="415606"/>
                    <a:pt x="432872" y="423345"/>
                  </a:cubicBezTo>
                  <a:cubicBezTo>
                    <a:pt x="431830" y="423568"/>
                    <a:pt x="431310" y="422861"/>
                    <a:pt x="431310" y="421224"/>
                  </a:cubicBezTo>
                  <a:cubicBezTo>
                    <a:pt x="431310" y="420778"/>
                    <a:pt x="431458" y="420480"/>
                    <a:pt x="431756" y="420331"/>
                  </a:cubicBezTo>
                  <a:cubicBezTo>
                    <a:pt x="460480" y="408574"/>
                    <a:pt x="480534" y="393654"/>
                    <a:pt x="491920" y="375571"/>
                  </a:cubicBezTo>
                  <a:cubicBezTo>
                    <a:pt x="497501" y="366642"/>
                    <a:pt x="501296" y="355740"/>
                    <a:pt x="503305" y="342866"/>
                  </a:cubicBezTo>
                  <a:lnTo>
                    <a:pt x="462898" y="343536"/>
                  </a:lnTo>
                  <a:cubicBezTo>
                    <a:pt x="458136" y="343536"/>
                    <a:pt x="453931" y="343983"/>
                    <a:pt x="450285" y="344876"/>
                  </a:cubicBezTo>
                  <a:lnTo>
                    <a:pt x="448053" y="335723"/>
                  </a:lnTo>
                  <a:cubicBezTo>
                    <a:pt x="452071" y="336988"/>
                    <a:pt x="457689" y="337620"/>
                    <a:pt x="464908" y="337620"/>
                  </a:cubicBezTo>
                  <a:lnTo>
                    <a:pt x="503975" y="337174"/>
                  </a:lnTo>
                  <a:cubicBezTo>
                    <a:pt x="504793" y="329881"/>
                    <a:pt x="505203" y="322626"/>
                    <a:pt x="505203" y="315408"/>
                  </a:cubicBezTo>
                  <a:cubicBezTo>
                    <a:pt x="505203" y="312431"/>
                    <a:pt x="504868" y="308710"/>
                    <a:pt x="504198" y="304245"/>
                  </a:cubicBezTo>
                  <a:close/>
                  <a:moveTo>
                    <a:pt x="164590" y="228986"/>
                  </a:moveTo>
                  <a:cubicBezTo>
                    <a:pt x="197788" y="231919"/>
                    <a:pt x="214387" y="235852"/>
                    <a:pt x="214387" y="240785"/>
                  </a:cubicBezTo>
                  <a:cubicBezTo>
                    <a:pt x="214387" y="244518"/>
                    <a:pt x="210453" y="247918"/>
                    <a:pt x="202587" y="250984"/>
                  </a:cubicBezTo>
                  <a:lnTo>
                    <a:pt x="202587" y="282983"/>
                  </a:lnTo>
                  <a:lnTo>
                    <a:pt x="224786" y="282983"/>
                  </a:lnTo>
                  <a:cubicBezTo>
                    <a:pt x="237585" y="268850"/>
                    <a:pt x="245585" y="261784"/>
                    <a:pt x="248784" y="261784"/>
                  </a:cubicBezTo>
                  <a:cubicBezTo>
                    <a:pt x="251451" y="261784"/>
                    <a:pt x="259384" y="266850"/>
                    <a:pt x="272583" y="276983"/>
                  </a:cubicBezTo>
                  <a:cubicBezTo>
                    <a:pt x="278849" y="281916"/>
                    <a:pt x="281982" y="285716"/>
                    <a:pt x="281982" y="288382"/>
                  </a:cubicBezTo>
                  <a:cubicBezTo>
                    <a:pt x="281982" y="291049"/>
                    <a:pt x="280249" y="292382"/>
                    <a:pt x="276783" y="292382"/>
                  </a:cubicBezTo>
                  <a:lnTo>
                    <a:pt x="202587" y="292382"/>
                  </a:lnTo>
                  <a:lnTo>
                    <a:pt x="202587" y="351378"/>
                  </a:lnTo>
                  <a:lnTo>
                    <a:pt x="285782" y="351378"/>
                  </a:lnTo>
                  <a:cubicBezTo>
                    <a:pt x="302714" y="332846"/>
                    <a:pt x="312781" y="323580"/>
                    <a:pt x="315980" y="323580"/>
                  </a:cubicBezTo>
                  <a:cubicBezTo>
                    <a:pt x="318913" y="323580"/>
                    <a:pt x="328246" y="330113"/>
                    <a:pt x="343979" y="343179"/>
                  </a:cubicBezTo>
                  <a:cubicBezTo>
                    <a:pt x="351845" y="349578"/>
                    <a:pt x="355778" y="354112"/>
                    <a:pt x="355778" y="356778"/>
                  </a:cubicBezTo>
                  <a:cubicBezTo>
                    <a:pt x="355778" y="359445"/>
                    <a:pt x="353978" y="360778"/>
                    <a:pt x="350378" y="360778"/>
                  </a:cubicBezTo>
                  <a:lnTo>
                    <a:pt x="59596" y="360778"/>
                  </a:lnTo>
                  <a:cubicBezTo>
                    <a:pt x="52530" y="360778"/>
                    <a:pt x="43664" y="361578"/>
                    <a:pt x="32998" y="363178"/>
                  </a:cubicBezTo>
                  <a:lnTo>
                    <a:pt x="28598" y="348179"/>
                  </a:lnTo>
                  <a:cubicBezTo>
                    <a:pt x="39131" y="350312"/>
                    <a:pt x="49063" y="351378"/>
                    <a:pt x="58396" y="351378"/>
                  </a:cubicBezTo>
                  <a:lnTo>
                    <a:pt x="166589" y="351378"/>
                  </a:lnTo>
                  <a:lnTo>
                    <a:pt x="166589" y="292382"/>
                  </a:lnTo>
                  <a:lnTo>
                    <a:pt x="125992" y="292382"/>
                  </a:lnTo>
                  <a:cubicBezTo>
                    <a:pt x="117992" y="292382"/>
                    <a:pt x="108060" y="293182"/>
                    <a:pt x="96194" y="294782"/>
                  </a:cubicBezTo>
                  <a:lnTo>
                    <a:pt x="91594" y="279783"/>
                  </a:lnTo>
                  <a:cubicBezTo>
                    <a:pt x="103327" y="281916"/>
                    <a:pt x="114126" y="282983"/>
                    <a:pt x="123992" y="282983"/>
                  </a:cubicBezTo>
                  <a:lnTo>
                    <a:pt x="166589" y="282983"/>
                  </a:lnTo>
                  <a:lnTo>
                    <a:pt x="166589" y="266184"/>
                  </a:lnTo>
                  <a:cubicBezTo>
                    <a:pt x="166589" y="256317"/>
                    <a:pt x="165923" y="243918"/>
                    <a:pt x="164590" y="228986"/>
                  </a:cubicBezTo>
                  <a:close/>
                  <a:moveTo>
                    <a:pt x="519602" y="216846"/>
                  </a:moveTo>
                  <a:cubicBezTo>
                    <a:pt x="540140" y="218706"/>
                    <a:pt x="550409" y="221162"/>
                    <a:pt x="550409" y="224213"/>
                  </a:cubicBezTo>
                  <a:cubicBezTo>
                    <a:pt x="550409" y="225999"/>
                    <a:pt x="547842" y="228120"/>
                    <a:pt x="542707" y="230575"/>
                  </a:cubicBezTo>
                  <a:lnTo>
                    <a:pt x="542707" y="246091"/>
                  </a:lnTo>
                  <a:lnTo>
                    <a:pt x="600081" y="246091"/>
                  </a:lnTo>
                  <a:cubicBezTo>
                    <a:pt x="607224" y="237608"/>
                    <a:pt x="611615" y="233366"/>
                    <a:pt x="613252" y="233366"/>
                  </a:cubicBezTo>
                  <a:cubicBezTo>
                    <a:pt x="614963" y="233366"/>
                    <a:pt x="620470" y="237310"/>
                    <a:pt x="629772" y="245198"/>
                  </a:cubicBezTo>
                  <a:cubicBezTo>
                    <a:pt x="634460" y="249365"/>
                    <a:pt x="636804" y="252193"/>
                    <a:pt x="636804" y="253681"/>
                  </a:cubicBezTo>
                  <a:cubicBezTo>
                    <a:pt x="636804" y="255541"/>
                    <a:pt x="635948" y="256769"/>
                    <a:pt x="634237" y="257365"/>
                  </a:cubicBezTo>
                  <a:cubicBezTo>
                    <a:pt x="632748" y="257885"/>
                    <a:pt x="629884" y="258183"/>
                    <a:pt x="625642" y="258258"/>
                  </a:cubicBezTo>
                  <a:cubicBezTo>
                    <a:pt x="622665" y="258258"/>
                    <a:pt x="620321" y="259039"/>
                    <a:pt x="618610" y="260602"/>
                  </a:cubicBezTo>
                  <a:cubicBezTo>
                    <a:pt x="615856" y="262685"/>
                    <a:pt x="608862" y="266890"/>
                    <a:pt x="597625" y="273215"/>
                  </a:cubicBezTo>
                  <a:cubicBezTo>
                    <a:pt x="597402" y="273289"/>
                    <a:pt x="597179" y="273326"/>
                    <a:pt x="596955" y="273326"/>
                  </a:cubicBezTo>
                  <a:cubicBezTo>
                    <a:pt x="595988" y="273326"/>
                    <a:pt x="595504" y="272954"/>
                    <a:pt x="595504" y="272210"/>
                  </a:cubicBezTo>
                  <a:cubicBezTo>
                    <a:pt x="595504" y="272061"/>
                    <a:pt x="595541" y="271913"/>
                    <a:pt x="595616" y="271764"/>
                  </a:cubicBezTo>
                  <a:cubicBezTo>
                    <a:pt x="598667" y="264322"/>
                    <a:pt x="600676" y="257513"/>
                    <a:pt x="601643" y="251337"/>
                  </a:cubicBezTo>
                  <a:lnTo>
                    <a:pt x="563469" y="251337"/>
                  </a:lnTo>
                  <a:lnTo>
                    <a:pt x="563469" y="282703"/>
                  </a:lnTo>
                  <a:cubicBezTo>
                    <a:pt x="563469" y="286051"/>
                    <a:pt x="564846" y="288172"/>
                    <a:pt x="567599" y="289065"/>
                  </a:cubicBezTo>
                  <a:cubicBezTo>
                    <a:pt x="570055" y="289809"/>
                    <a:pt x="575152" y="290181"/>
                    <a:pt x="582891" y="290181"/>
                  </a:cubicBezTo>
                  <a:cubicBezTo>
                    <a:pt x="594425" y="290181"/>
                    <a:pt x="602350" y="289437"/>
                    <a:pt x="606666" y="287949"/>
                  </a:cubicBezTo>
                  <a:cubicBezTo>
                    <a:pt x="608824" y="287205"/>
                    <a:pt x="610647" y="285456"/>
                    <a:pt x="612136" y="282703"/>
                  </a:cubicBezTo>
                  <a:cubicBezTo>
                    <a:pt x="613401" y="280470"/>
                    <a:pt x="615484" y="275745"/>
                    <a:pt x="618387" y="268527"/>
                  </a:cubicBezTo>
                  <a:cubicBezTo>
                    <a:pt x="618535" y="268006"/>
                    <a:pt x="618870" y="267745"/>
                    <a:pt x="619391" y="267745"/>
                  </a:cubicBezTo>
                  <a:cubicBezTo>
                    <a:pt x="620061" y="267745"/>
                    <a:pt x="620396" y="268080"/>
                    <a:pt x="620396" y="268750"/>
                  </a:cubicBezTo>
                  <a:lnTo>
                    <a:pt x="620396" y="280582"/>
                  </a:lnTo>
                  <a:cubicBezTo>
                    <a:pt x="620396" y="282368"/>
                    <a:pt x="620731" y="283521"/>
                    <a:pt x="621400" y="284042"/>
                  </a:cubicBezTo>
                  <a:cubicBezTo>
                    <a:pt x="622144" y="284712"/>
                    <a:pt x="623856" y="285381"/>
                    <a:pt x="626535" y="286051"/>
                  </a:cubicBezTo>
                  <a:cubicBezTo>
                    <a:pt x="630032" y="287093"/>
                    <a:pt x="631781" y="289400"/>
                    <a:pt x="631781" y="292972"/>
                  </a:cubicBezTo>
                  <a:cubicBezTo>
                    <a:pt x="631781" y="298330"/>
                    <a:pt x="626758" y="302125"/>
                    <a:pt x="616712" y="304357"/>
                  </a:cubicBezTo>
                  <a:cubicBezTo>
                    <a:pt x="608824" y="306069"/>
                    <a:pt x="598295" y="306924"/>
                    <a:pt x="585123" y="306924"/>
                  </a:cubicBezTo>
                  <a:cubicBezTo>
                    <a:pt x="566818" y="306924"/>
                    <a:pt x="555135" y="305510"/>
                    <a:pt x="550074" y="302683"/>
                  </a:cubicBezTo>
                  <a:cubicBezTo>
                    <a:pt x="545610" y="300153"/>
                    <a:pt x="543377" y="295093"/>
                    <a:pt x="543377" y="287502"/>
                  </a:cubicBezTo>
                  <a:lnTo>
                    <a:pt x="543377" y="251337"/>
                  </a:lnTo>
                  <a:lnTo>
                    <a:pt x="520941" y="251337"/>
                  </a:lnTo>
                  <a:cubicBezTo>
                    <a:pt x="518262" y="273215"/>
                    <a:pt x="510151" y="289139"/>
                    <a:pt x="496608" y="299111"/>
                  </a:cubicBezTo>
                  <a:cubicBezTo>
                    <a:pt x="484702" y="307892"/>
                    <a:pt x="466545" y="313770"/>
                    <a:pt x="442137" y="316747"/>
                  </a:cubicBezTo>
                  <a:cubicBezTo>
                    <a:pt x="441169" y="316970"/>
                    <a:pt x="440686" y="316301"/>
                    <a:pt x="440686" y="314738"/>
                  </a:cubicBezTo>
                  <a:cubicBezTo>
                    <a:pt x="440686" y="314217"/>
                    <a:pt x="440872" y="313882"/>
                    <a:pt x="441244" y="313733"/>
                  </a:cubicBezTo>
                  <a:cubicBezTo>
                    <a:pt x="462526" y="306962"/>
                    <a:pt x="477297" y="298664"/>
                    <a:pt x="485557" y="288842"/>
                  </a:cubicBezTo>
                  <a:cubicBezTo>
                    <a:pt x="492850" y="280061"/>
                    <a:pt x="497426" y="267559"/>
                    <a:pt x="499287" y="251337"/>
                  </a:cubicBezTo>
                  <a:lnTo>
                    <a:pt x="464573" y="251337"/>
                  </a:lnTo>
                  <a:cubicBezTo>
                    <a:pt x="464573" y="252676"/>
                    <a:pt x="464535" y="253681"/>
                    <a:pt x="464461" y="254351"/>
                  </a:cubicBezTo>
                  <a:cubicBezTo>
                    <a:pt x="464461" y="262983"/>
                    <a:pt x="462675" y="269829"/>
                    <a:pt x="459103" y="274889"/>
                  </a:cubicBezTo>
                  <a:cubicBezTo>
                    <a:pt x="455829" y="279577"/>
                    <a:pt x="451587" y="281921"/>
                    <a:pt x="446378" y="281921"/>
                  </a:cubicBezTo>
                  <a:cubicBezTo>
                    <a:pt x="442658" y="281921"/>
                    <a:pt x="439681" y="280656"/>
                    <a:pt x="437449" y="278126"/>
                  </a:cubicBezTo>
                  <a:cubicBezTo>
                    <a:pt x="435514" y="275894"/>
                    <a:pt x="434547" y="273140"/>
                    <a:pt x="434547" y="269866"/>
                  </a:cubicBezTo>
                  <a:cubicBezTo>
                    <a:pt x="434547" y="264955"/>
                    <a:pt x="437002" y="261309"/>
                    <a:pt x="441914" y="258927"/>
                  </a:cubicBezTo>
                  <a:cubicBezTo>
                    <a:pt x="447941" y="255876"/>
                    <a:pt x="452220" y="252490"/>
                    <a:pt x="454750" y="248770"/>
                  </a:cubicBezTo>
                  <a:cubicBezTo>
                    <a:pt x="456908" y="245421"/>
                    <a:pt x="458247" y="240993"/>
                    <a:pt x="458768" y="235487"/>
                  </a:cubicBezTo>
                  <a:cubicBezTo>
                    <a:pt x="458768" y="234817"/>
                    <a:pt x="459178" y="234482"/>
                    <a:pt x="459996" y="234482"/>
                  </a:cubicBezTo>
                  <a:cubicBezTo>
                    <a:pt x="460666" y="234482"/>
                    <a:pt x="461112" y="234743"/>
                    <a:pt x="461336" y="235264"/>
                  </a:cubicBezTo>
                  <a:cubicBezTo>
                    <a:pt x="462601" y="239282"/>
                    <a:pt x="463419" y="242891"/>
                    <a:pt x="463791" y="246091"/>
                  </a:cubicBezTo>
                  <a:lnTo>
                    <a:pt x="520941" y="246091"/>
                  </a:lnTo>
                  <a:lnTo>
                    <a:pt x="520941" y="231022"/>
                  </a:lnTo>
                  <a:cubicBezTo>
                    <a:pt x="520941" y="228194"/>
                    <a:pt x="520495" y="223469"/>
                    <a:pt x="519602" y="216846"/>
                  </a:cubicBezTo>
                  <a:close/>
                  <a:moveTo>
                    <a:pt x="133391" y="160990"/>
                  </a:moveTo>
                  <a:lnTo>
                    <a:pt x="133391" y="203987"/>
                  </a:lnTo>
                  <a:lnTo>
                    <a:pt x="239585" y="203987"/>
                  </a:lnTo>
                  <a:lnTo>
                    <a:pt x="239585" y="160990"/>
                  </a:lnTo>
                  <a:close/>
                  <a:moveTo>
                    <a:pt x="133391" y="110593"/>
                  </a:moveTo>
                  <a:lnTo>
                    <a:pt x="133391" y="151591"/>
                  </a:lnTo>
                  <a:lnTo>
                    <a:pt x="239585" y="151591"/>
                  </a:lnTo>
                  <a:lnTo>
                    <a:pt x="239585" y="110593"/>
                  </a:lnTo>
                  <a:close/>
                  <a:moveTo>
                    <a:pt x="551191" y="86435"/>
                  </a:moveTo>
                  <a:cubicBezTo>
                    <a:pt x="562130" y="87849"/>
                    <a:pt x="569348" y="89114"/>
                    <a:pt x="572845" y="90231"/>
                  </a:cubicBezTo>
                  <a:cubicBezTo>
                    <a:pt x="576045" y="91198"/>
                    <a:pt x="577645" y="92351"/>
                    <a:pt x="577645" y="93691"/>
                  </a:cubicBezTo>
                  <a:cubicBezTo>
                    <a:pt x="577645" y="95328"/>
                    <a:pt x="575673" y="97114"/>
                    <a:pt x="571729" y="99049"/>
                  </a:cubicBezTo>
                  <a:lnTo>
                    <a:pt x="571729" y="120033"/>
                  </a:lnTo>
                  <a:lnTo>
                    <a:pt x="604211" y="120033"/>
                  </a:lnTo>
                  <a:cubicBezTo>
                    <a:pt x="612247" y="110285"/>
                    <a:pt x="617196" y="105411"/>
                    <a:pt x="619056" y="105411"/>
                  </a:cubicBezTo>
                  <a:cubicBezTo>
                    <a:pt x="620545" y="105411"/>
                    <a:pt x="625195" y="108760"/>
                    <a:pt x="633009" y="115457"/>
                  </a:cubicBezTo>
                  <a:cubicBezTo>
                    <a:pt x="636953" y="118806"/>
                    <a:pt x="638925" y="121336"/>
                    <a:pt x="638925" y="123047"/>
                  </a:cubicBezTo>
                  <a:cubicBezTo>
                    <a:pt x="638925" y="124535"/>
                    <a:pt x="637920" y="125280"/>
                    <a:pt x="635911" y="125280"/>
                  </a:cubicBezTo>
                  <a:lnTo>
                    <a:pt x="573961" y="125280"/>
                  </a:lnTo>
                  <a:cubicBezTo>
                    <a:pt x="580882" y="137930"/>
                    <a:pt x="589514" y="148162"/>
                    <a:pt x="599857" y="155975"/>
                  </a:cubicBezTo>
                  <a:cubicBezTo>
                    <a:pt x="612880" y="165724"/>
                    <a:pt x="627502" y="171900"/>
                    <a:pt x="643725" y="174505"/>
                  </a:cubicBezTo>
                  <a:cubicBezTo>
                    <a:pt x="644320" y="174579"/>
                    <a:pt x="644618" y="174988"/>
                    <a:pt x="644618" y="175732"/>
                  </a:cubicBezTo>
                  <a:lnTo>
                    <a:pt x="644618" y="175732"/>
                  </a:lnTo>
                  <a:lnTo>
                    <a:pt x="644618" y="175732"/>
                  </a:lnTo>
                  <a:cubicBezTo>
                    <a:pt x="644618" y="176476"/>
                    <a:pt x="644320" y="176960"/>
                    <a:pt x="643725" y="177183"/>
                  </a:cubicBezTo>
                  <a:cubicBezTo>
                    <a:pt x="640227" y="178672"/>
                    <a:pt x="637548" y="180681"/>
                    <a:pt x="635688" y="183211"/>
                  </a:cubicBezTo>
                  <a:cubicBezTo>
                    <a:pt x="634051" y="185443"/>
                    <a:pt x="632562" y="188718"/>
                    <a:pt x="631223" y="193034"/>
                  </a:cubicBezTo>
                  <a:cubicBezTo>
                    <a:pt x="630181" y="196978"/>
                    <a:pt x="628879" y="198950"/>
                    <a:pt x="627316" y="198950"/>
                  </a:cubicBezTo>
                  <a:cubicBezTo>
                    <a:pt x="625009" y="198950"/>
                    <a:pt x="621958" y="197722"/>
                    <a:pt x="618163" y="195266"/>
                  </a:cubicBezTo>
                  <a:cubicBezTo>
                    <a:pt x="607150" y="188122"/>
                    <a:pt x="597551" y="178746"/>
                    <a:pt x="589365" y="167138"/>
                  </a:cubicBezTo>
                  <a:cubicBezTo>
                    <a:pt x="582965" y="157985"/>
                    <a:pt x="576938" y="145632"/>
                    <a:pt x="571282" y="130079"/>
                  </a:cubicBezTo>
                  <a:cubicBezTo>
                    <a:pt x="571431" y="149948"/>
                    <a:pt x="571766" y="168663"/>
                    <a:pt x="572287" y="186225"/>
                  </a:cubicBezTo>
                  <a:cubicBezTo>
                    <a:pt x="572659" y="199322"/>
                    <a:pt x="572845" y="206205"/>
                    <a:pt x="572845" y="206875"/>
                  </a:cubicBezTo>
                  <a:cubicBezTo>
                    <a:pt x="572845" y="212530"/>
                    <a:pt x="568604" y="215358"/>
                    <a:pt x="560120" y="215358"/>
                  </a:cubicBezTo>
                  <a:cubicBezTo>
                    <a:pt x="554167" y="215358"/>
                    <a:pt x="551191" y="212977"/>
                    <a:pt x="551191" y="208214"/>
                  </a:cubicBezTo>
                  <a:cubicBezTo>
                    <a:pt x="551191" y="207247"/>
                    <a:pt x="551414" y="198801"/>
                    <a:pt x="551860" y="182876"/>
                  </a:cubicBezTo>
                  <a:cubicBezTo>
                    <a:pt x="552232" y="168961"/>
                    <a:pt x="552456" y="157092"/>
                    <a:pt x="552530" y="147269"/>
                  </a:cubicBezTo>
                  <a:cubicBezTo>
                    <a:pt x="537498" y="169593"/>
                    <a:pt x="513984" y="186671"/>
                    <a:pt x="481986" y="198503"/>
                  </a:cubicBezTo>
                  <a:cubicBezTo>
                    <a:pt x="481911" y="198577"/>
                    <a:pt x="481800" y="198615"/>
                    <a:pt x="481651" y="198615"/>
                  </a:cubicBezTo>
                  <a:cubicBezTo>
                    <a:pt x="480609" y="198615"/>
                    <a:pt x="480088" y="197982"/>
                    <a:pt x="480088" y="196717"/>
                  </a:cubicBezTo>
                  <a:cubicBezTo>
                    <a:pt x="480088" y="196419"/>
                    <a:pt x="480200" y="196196"/>
                    <a:pt x="480423" y="196047"/>
                  </a:cubicBezTo>
                  <a:cubicBezTo>
                    <a:pt x="505649" y="179007"/>
                    <a:pt x="526485" y="155417"/>
                    <a:pt x="542931" y="125280"/>
                  </a:cubicBezTo>
                  <a:lnTo>
                    <a:pt x="514132" y="125280"/>
                  </a:lnTo>
                  <a:cubicBezTo>
                    <a:pt x="509742" y="125280"/>
                    <a:pt x="504347" y="125726"/>
                    <a:pt x="497947" y="126619"/>
                  </a:cubicBezTo>
                  <a:lnTo>
                    <a:pt x="495380" y="118247"/>
                  </a:lnTo>
                  <a:cubicBezTo>
                    <a:pt x="502301" y="119438"/>
                    <a:pt x="508700" y="120033"/>
                    <a:pt x="514579" y="120033"/>
                  </a:cubicBezTo>
                  <a:lnTo>
                    <a:pt x="551860" y="120033"/>
                  </a:lnTo>
                  <a:lnTo>
                    <a:pt x="551860" y="104072"/>
                  </a:lnTo>
                  <a:cubicBezTo>
                    <a:pt x="551860" y="99830"/>
                    <a:pt x="551637" y="93951"/>
                    <a:pt x="551191" y="86435"/>
                  </a:cubicBezTo>
                  <a:close/>
                  <a:moveTo>
                    <a:pt x="133391" y="60996"/>
                  </a:moveTo>
                  <a:lnTo>
                    <a:pt x="133391" y="101194"/>
                  </a:lnTo>
                  <a:lnTo>
                    <a:pt x="239585" y="101194"/>
                  </a:lnTo>
                  <a:lnTo>
                    <a:pt x="239585" y="60996"/>
                  </a:lnTo>
                  <a:close/>
                  <a:moveTo>
                    <a:pt x="515807" y="10756"/>
                  </a:moveTo>
                  <a:cubicBezTo>
                    <a:pt x="516402" y="10756"/>
                    <a:pt x="516774" y="10980"/>
                    <a:pt x="516923" y="11426"/>
                  </a:cubicBezTo>
                  <a:cubicBezTo>
                    <a:pt x="518188" y="14775"/>
                    <a:pt x="519193" y="18347"/>
                    <a:pt x="519937" y="22142"/>
                  </a:cubicBezTo>
                  <a:lnTo>
                    <a:pt x="608341" y="22142"/>
                  </a:lnTo>
                  <a:cubicBezTo>
                    <a:pt x="614666" y="14998"/>
                    <a:pt x="618610" y="11426"/>
                    <a:pt x="620172" y="11426"/>
                  </a:cubicBezTo>
                  <a:cubicBezTo>
                    <a:pt x="621884" y="11426"/>
                    <a:pt x="626795" y="14998"/>
                    <a:pt x="634906" y="22142"/>
                  </a:cubicBezTo>
                  <a:cubicBezTo>
                    <a:pt x="638850" y="25565"/>
                    <a:pt x="640822" y="28244"/>
                    <a:pt x="640822" y="30178"/>
                  </a:cubicBezTo>
                  <a:lnTo>
                    <a:pt x="640822" y="30178"/>
                  </a:lnTo>
                  <a:lnTo>
                    <a:pt x="640822" y="30178"/>
                  </a:lnTo>
                  <a:cubicBezTo>
                    <a:pt x="640822" y="33006"/>
                    <a:pt x="637920" y="34420"/>
                    <a:pt x="632116" y="34420"/>
                  </a:cubicBezTo>
                  <a:cubicBezTo>
                    <a:pt x="629288" y="34420"/>
                    <a:pt x="626870" y="35201"/>
                    <a:pt x="624861" y="36764"/>
                  </a:cubicBezTo>
                  <a:cubicBezTo>
                    <a:pt x="619726" y="40857"/>
                    <a:pt x="613773" y="44652"/>
                    <a:pt x="607001" y="48149"/>
                  </a:cubicBezTo>
                  <a:cubicBezTo>
                    <a:pt x="606852" y="48224"/>
                    <a:pt x="606704" y="48261"/>
                    <a:pt x="606555" y="48261"/>
                  </a:cubicBezTo>
                  <a:cubicBezTo>
                    <a:pt x="605587" y="48261"/>
                    <a:pt x="605104" y="47777"/>
                    <a:pt x="605104" y="46810"/>
                  </a:cubicBezTo>
                  <a:cubicBezTo>
                    <a:pt x="605104" y="46661"/>
                    <a:pt x="605141" y="46512"/>
                    <a:pt x="605215" y="46363"/>
                  </a:cubicBezTo>
                  <a:cubicBezTo>
                    <a:pt x="608192" y="40038"/>
                    <a:pt x="610461" y="33713"/>
                    <a:pt x="612024" y="27388"/>
                  </a:cubicBezTo>
                  <a:lnTo>
                    <a:pt x="589365" y="27388"/>
                  </a:lnTo>
                  <a:lnTo>
                    <a:pt x="589365" y="64223"/>
                  </a:lnTo>
                  <a:cubicBezTo>
                    <a:pt x="589365" y="66976"/>
                    <a:pt x="590295" y="68651"/>
                    <a:pt x="592156" y="69246"/>
                  </a:cubicBezTo>
                  <a:cubicBezTo>
                    <a:pt x="593867" y="69841"/>
                    <a:pt x="597960" y="70139"/>
                    <a:pt x="604434" y="70139"/>
                  </a:cubicBezTo>
                  <a:cubicBezTo>
                    <a:pt x="611429" y="70139"/>
                    <a:pt x="615856" y="69469"/>
                    <a:pt x="617717" y="68130"/>
                  </a:cubicBezTo>
                  <a:cubicBezTo>
                    <a:pt x="619949" y="66418"/>
                    <a:pt x="623298" y="59684"/>
                    <a:pt x="627763" y="47926"/>
                  </a:cubicBezTo>
                  <a:cubicBezTo>
                    <a:pt x="627986" y="47331"/>
                    <a:pt x="628432" y="47033"/>
                    <a:pt x="629102" y="47033"/>
                  </a:cubicBezTo>
                  <a:cubicBezTo>
                    <a:pt x="629697" y="47033"/>
                    <a:pt x="629995" y="47331"/>
                    <a:pt x="629995" y="47926"/>
                  </a:cubicBezTo>
                  <a:lnTo>
                    <a:pt x="629995" y="63107"/>
                  </a:lnTo>
                  <a:cubicBezTo>
                    <a:pt x="629995" y="65265"/>
                    <a:pt x="630702" y="66492"/>
                    <a:pt x="632116" y="66790"/>
                  </a:cubicBezTo>
                  <a:cubicBezTo>
                    <a:pt x="637623" y="68055"/>
                    <a:pt x="640376" y="70771"/>
                    <a:pt x="640376" y="74938"/>
                  </a:cubicBezTo>
                  <a:cubicBezTo>
                    <a:pt x="640376" y="79255"/>
                    <a:pt x="637325" y="82305"/>
                    <a:pt x="631223" y="84091"/>
                  </a:cubicBezTo>
                  <a:cubicBezTo>
                    <a:pt x="624749" y="85803"/>
                    <a:pt x="615001" y="86659"/>
                    <a:pt x="601978" y="86659"/>
                  </a:cubicBezTo>
                  <a:cubicBezTo>
                    <a:pt x="588658" y="86659"/>
                    <a:pt x="580026" y="85580"/>
                    <a:pt x="576082" y="83422"/>
                  </a:cubicBezTo>
                  <a:cubicBezTo>
                    <a:pt x="572585" y="81487"/>
                    <a:pt x="570389" y="77617"/>
                    <a:pt x="569497" y="71813"/>
                  </a:cubicBezTo>
                  <a:lnTo>
                    <a:pt x="569497" y="71813"/>
                  </a:lnTo>
                  <a:lnTo>
                    <a:pt x="569497" y="27388"/>
                  </a:lnTo>
                  <a:lnTo>
                    <a:pt x="555990" y="27388"/>
                  </a:lnTo>
                  <a:cubicBezTo>
                    <a:pt x="554576" y="48968"/>
                    <a:pt x="548772" y="65004"/>
                    <a:pt x="538577" y="75497"/>
                  </a:cubicBezTo>
                  <a:cubicBezTo>
                    <a:pt x="529648" y="84724"/>
                    <a:pt x="515584" y="91644"/>
                    <a:pt x="496385" y="96258"/>
                  </a:cubicBezTo>
                  <a:cubicBezTo>
                    <a:pt x="495268" y="96481"/>
                    <a:pt x="494710" y="95774"/>
                    <a:pt x="494710" y="94137"/>
                  </a:cubicBezTo>
                  <a:cubicBezTo>
                    <a:pt x="494710" y="93840"/>
                    <a:pt x="494822" y="93616"/>
                    <a:pt x="495045" y="93468"/>
                  </a:cubicBezTo>
                  <a:cubicBezTo>
                    <a:pt x="510226" y="85208"/>
                    <a:pt x="520718" y="75831"/>
                    <a:pt x="526522" y="65339"/>
                  </a:cubicBezTo>
                  <a:cubicBezTo>
                    <a:pt x="531657" y="55963"/>
                    <a:pt x="534559" y="43313"/>
                    <a:pt x="535229" y="27388"/>
                  </a:cubicBezTo>
                  <a:lnTo>
                    <a:pt x="520383" y="27388"/>
                  </a:lnTo>
                  <a:cubicBezTo>
                    <a:pt x="520383" y="28355"/>
                    <a:pt x="520383" y="29099"/>
                    <a:pt x="520383" y="29620"/>
                  </a:cubicBezTo>
                  <a:cubicBezTo>
                    <a:pt x="520383" y="37211"/>
                    <a:pt x="518746" y="43387"/>
                    <a:pt x="515472" y="48149"/>
                  </a:cubicBezTo>
                  <a:cubicBezTo>
                    <a:pt x="512570" y="52465"/>
                    <a:pt x="508849" y="54623"/>
                    <a:pt x="504310" y="54623"/>
                  </a:cubicBezTo>
                  <a:cubicBezTo>
                    <a:pt x="501259" y="54623"/>
                    <a:pt x="498654" y="53396"/>
                    <a:pt x="496496" y="50940"/>
                  </a:cubicBezTo>
                  <a:cubicBezTo>
                    <a:pt x="494710" y="48782"/>
                    <a:pt x="493817" y="46289"/>
                    <a:pt x="493817" y="43461"/>
                  </a:cubicBezTo>
                  <a:cubicBezTo>
                    <a:pt x="493817" y="39592"/>
                    <a:pt x="496422" y="35983"/>
                    <a:pt x="501631" y="32634"/>
                  </a:cubicBezTo>
                  <a:cubicBezTo>
                    <a:pt x="510114" y="27648"/>
                    <a:pt x="514356" y="20728"/>
                    <a:pt x="514356" y="11873"/>
                  </a:cubicBezTo>
                  <a:cubicBezTo>
                    <a:pt x="514356" y="11128"/>
                    <a:pt x="514839" y="10756"/>
                    <a:pt x="515807" y="10756"/>
                  </a:cubicBezTo>
                  <a:close/>
                  <a:moveTo>
                    <a:pt x="455196" y="4617"/>
                  </a:moveTo>
                  <a:cubicBezTo>
                    <a:pt x="468368" y="5957"/>
                    <a:pt x="476702" y="7110"/>
                    <a:pt x="480200" y="8077"/>
                  </a:cubicBezTo>
                  <a:cubicBezTo>
                    <a:pt x="482879" y="8822"/>
                    <a:pt x="484218" y="9863"/>
                    <a:pt x="484218" y="11203"/>
                  </a:cubicBezTo>
                  <a:lnTo>
                    <a:pt x="484218" y="11203"/>
                  </a:lnTo>
                  <a:lnTo>
                    <a:pt x="484218" y="11203"/>
                  </a:lnTo>
                  <a:cubicBezTo>
                    <a:pt x="484218" y="13212"/>
                    <a:pt x="481762" y="15258"/>
                    <a:pt x="476851" y="17342"/>
                  </a:cubicBezTo>
                  <a:lnTo>
                    <a:pt x="476851" y="56521"/>
                  </a:lnTo>
                  <a:cubicBezTo>
                    <a:pt x="481093" y="49824"/>
                    <a:pt x="484292" y="46475"/>
                    <a:pt x="486450" y="46475"/>
                  </a:cubicBezTo>
                  <a:cubicBezTo>
                    <a:pt x="487939" y="46475"/>
                    <a:pt x="491287" y="48968"/>
                    <a:pt x="496496" y="53954"/>
                  </a:cubicBezTo>
                  <a:cubicBezTo>
                    <a:pt x="499101" y="56558"/>
                    <a:pt x="500403" y="58530"/>
                    <a:pt x="500403" y="59870"/>
                  </a:cubicBezTo>
                  <a:cubicBezTo>
                    <a:pt x="500403" y="61432"/>
                    <a:pt x="499398" y="62214"/>
                    <a:pt x="497389" y="62214"/>
                  </a:cubicBezTo>
                  <a:lnTo>
                    <a:pt x="476851" y="62214"/>
                  </a:lnTo>
                  <a:lnTo>
                    <a:pt x="476851" y="109541"/>
                  </a:lnTo>
                  <a:cubicBezTo>
                    <a:pt x="484144" y="107681"/>
                    <a:pt x="491622" y="105560"/>
                    <a:pt x="499287" y="103179"/>
                  </a:cubicBezTo>
                  <a:cubicBezTo>
                    <a:pt x="499361" y="103104"/>
                    <a:pt x="499436" y="103067"/>
                    <a:pt x="499510" y="103067"/>
                  </a:cubicBezTo>
                  <a:cubicBezTo>
                    <a:pt x="500254" y="103067"/>
                    <a:pt x="500626" y="103625"/>
                    <a:pt x="500626" y="104741"/>
                  </a:cubicBezTo>
                  <a:cubicBezTo>
                    <a:pt x="500626" y="105262"/>
                    <a:pt x="500477" y="105634"/>
                    <a:pt x="500180" y="105858"/>
                  </a:cubicBezTo>
                  <a:cubicBezTo>
                    <a:pt x="493557" y="110546"/>
                    <a:pt x="485781" y="115494"/>
                    <a:pt x="476851" y="120703"/>
                  </a:cubicBezTo>
                  <a:lnTo>
                    <a:pt x="476851" y="140572"/>
                  </a:lnTo>
                  <a:lnTo>
                    <a:pt x="477074" y="192029"/>
                  </a:lnTo>
                  <a:cubicBezTo>
                    <a:pt x="477074" y="198950"/>
                    <a:pt x="475623" y="204270"/>
                    <a:pt x="472721" y="207991"/>
                  </a:cubicBezTo>
                  <a:cubicBezTo>
                    <a:pt x="468926" y="212753"/>
                    <a:pt x="462675" y="215135"/>
                    <a:pt x="453969" y="215135"/>
                  </a:cubicBezTo>
                  <a:cubicBezTo>
                    <a:pt x="451513" y="215135"/>
                    <a:pt x="450136" y="213684"/>
                    <a:pt x="449839" y="210781"/>
                  </a:cubicBezTo>
                  <a:cubicBezTo>
                    <a:pt x="449243" y="205721"/>
                    <a:pt x="447569" y="202075"/>
                    <a:pt x="444816" y="199842"/>
                  </a:cubicBezTo>
                  <a:cubicBezTo>
                    <a:pt x="442360" y="197833"/>
                    <a:pt x="437709" y="195787"/>
                    <a:pt x="430863" y="193703"/>
                  </a:cubicBezTo>
                  <a:cubicBezTo>
                    <a:pt x="430268" y="193555"/>
                    <a:pt x="429970" y="192996"/>
                    <a:pt x="429970" y="192029"/>
                  </a:cubicBezTo>
                  <a:cubicBezTo>
                    <a:pt x="429970" y="191136"/>
                    <a:pt x="430268" y="190690"/>
                    <a:pt x="430863" y="190690"/>
                  </a:cubicBezTo>
                  <a:cubicBezTo>
                    <a:pt x="438453" y="191285"/>
                    <a:pt x="445709" y="191583"/>
                    <a:pt x="452629" y="191583"/>
                  </a:cubicBezTo>
                  <a:cubicBezTo>
                    <a:pt x="454341" y="191583"/>
                    <a:pt x="455383" y="191359"/>
                    <a:pt x="455755" y="190913"/>
                  </a:cubicBezTo>
                  <a:cubicBezTo>
                    <a:pt x="456127" y="190466"/>
                    <a:pt x="456313" y="189536"/>
                    <a:pt x="456313" y="188122"/>
                  </a:cubicBezTo>
                  <a:lnTo>
                    <a:pt x="456313" y="131196"/>
                  </a:lnTo>
                  <a:cubicBezTo>
                    <a:pt x="451104" y="133651"/>
                    <a:pt x="447123" y="135400"/>
                    <a:pt x="444369" y="136442"/>
                  </a:cubicBezTo>
                  <a:cubicBezTo>
                    <a:pt x="443774" y="141948"/>
                    <a:pt x="442248" y="144702"/>
                    <a:pt x="439793" y="144702"/>
                  </a:cubicBezTo>
                  <a:cubicBezTo>
                    <a:pt x="438305" y="144702"/>
                    <a:pt x="436853" y="143065"/>
                    <a:pt x="435440" y="139790"/>
                  </a:cubicBezTo>
                  <a:cubicBezTo>
                    <a:pt x="434026" y="136442"/>
                    <a:pt x="431607" y="129261"/>
                    <a:pt x="428184" y="118247"/>
                  </a:cubicBezTo>
                  <a:cubicBezTo>
                    <a:pt x="431533" y="118247"/>
                    <a:pt x="437188" y="117541"/>
                    <a:pt x="445151" y="116127"/>
                  </a:cubicBezTo>
                  <a:cubicBezTo>
                    <a:pt x="449988" y="115234"/>
                    <a:pt x="453708" y="114564"/>
                    <a:pt x="456313" y="114117"/>
                  </a:cubicBezTo>
                  <a:lnTo>
                    <a:pt x="456313" y="62214"/>
                  </a:lnTo>
                  <a:lnTo>
                    <a:pt x="444593" y="62214"/>
                  </a:lnTo>
                  <a:cubicBezTo>
                    <a:pt x="441467" y="62214"/>
                    <a:pt x="437523" y="62660"/>
                    <a:pt x="432761" y="63553"/>
                  </a:cubicBezTo>
                  <a:lnTo>
                    <a:pt x="430193" y="55070"/>
                  </a:lnTo>
                  <a:cubicBezTo>
                    <a:pt x="435328" y="56335"/>
                    <a:pt x="440053" y="56968"/>
                    <a:pt x="444369" y="56968"/>
                  </a:cubicBezTo>
                  <a:lnTo>
                    <a:pt x="456313" y="56968"/>
                  </a:lnTo>
                  <a:lnTo>
                    <a:pt x="456313" y="31518"/>
                  </a:lnTo>
                  <a:cubicBezTo>
                    <a:pt x="456313" y="20430"/>
                    <a:pt x="455941" y="11463"/>
                    <a:pt x="455196" y="4617"/>
                  </a:cubicBezTo>
                  <a:lnTo>
                    <a:pt x="455196" y="4617"/>
                  </a:lnTo>
                  <a:close/>
                  <a:moveTo>
                    <a:pt x="94594" y="0"/>
                  </a:moveTo>
                  <a:cubicBezTo>
                    <a:pt x="129258" y="3066"/>
                    <a:pt x="146591" y="7199"/>
                    <a:pt x="146591" y="12399"/>
                  </a:cubicBezTo>
                  <a:cubicBezTo>
                    <a:pt x="146591" y="15599"/>
                    <a:pt x="142191" y="19265"/>
                    <a:pt x="133391" y="23398"/>
                  </a:cubicBezTo>
                  <a:lnTo>
                    <a:pt x="133391" y="51597"/>
                  </a:lnTo>
                  <a:lnTo>
                    <a:pt x="239585" y="51597"/>
                  </a:lnTo>
                  <a:lnTo>
                    <a:pt x="239585" y="39797"/>
                  </a:lnTo>
                  <a:cubicBezTo>
                    <a:pt x="239585" y="30198"/>
                    <a:pt x="239052" y="16932"/>
                    <a:pt x="237985" y="0"/>
                  </a:cubicBezTo>
                  <a:cubicBezTo>
                    <a:pt x="271983" y="2933"/>
                    <a:pt x="288982" y="7066"/>
                    <a:pt x="288982" y="12399"/>
                  </a:cubicBezTo>
                  <a:cubicBezTo>
                    <a:pt x="288982" y="15466"/>
                    <a:pt x="284916" y="19265"/>
                    <a:pt x="276783" y="23798"/>
                  </a:cubicBezTo>
                  <a:lnTo>
                    <a:pt x="276783" y="51597"/>
                  </a:lnTo>
                  <a:lnTo>
                    <a:pt x="304581" y="51597"/>
                  </a:lnTo>
                  <a:cubicBezTo>
                    <a:pt x="319513" y="35731"/>
                    <a:pt x="328513" y="27798"/>
                    <a:pt x="331579" y="27798"/>
                  </a:cubicBezTo>
                  <a:cubicBezTo>
                    <a:pt x="334512" y="27798"/>
                    <a:pt x="342579" y="33398"/>
                    <a:pt x="355778" y="44597"/>
                  </a:cubicBezTo>
                  <a:cubicBezTo>
                    <a:pt x="362577" y="50197"/>
                    <a:pt x="365977" y="54330"/>
                    <a:pt x="365977" y="56996"/>
                  </a:cubicBezTo>
                  <a:cubicBezTo>
                    <a:pt x="365977" y="59663"/>
                    <a:pt x="364244" y="60996"/>
                    <a:pt x="360778" y="60996"/>
                  </a:cubicBezTo>
                  <a:lnTo>
                    <a:pt x="276783" y="60996"/>
                  </a:lnTo>
                  <a:lnTo>
                    <a:pt x="276783" y="203987"/>
                  </a:lnTo>
                  <a:lnTo>
                    <a:pt x="309581" y="203987"/>
                  </a:lnTo>
                  <a:cubicBezTo>
                    <a:pt x="325980" y="185455"/>
                    <a:pt x="335779" y="176189"/>
                    <a:pt x="338979" y="176189"/>
                  </a:cubicBezTo>
                  <a:cubicBezTo>
                    <a:pt x="341912" y="176189"/>
                    <a:pt x="351245" y="182722"/>
                    <a:pt x="366977" y="195788"/>
                  </a:cubicBezTo>
                  <a:cubicBezTo>
                    <a:pt x="374843" y="202187"/>
                    <a:pt x="378776" y="206720"/>
                    <a:pt x="378776" y="209387"/>
                  </a:cubicBezTo>
                  <a:cubicBezTo>
                    <a:pt x="378776" y="212054"/>
                    <a:pt x="376977" y="213387"/>
                    <a:pt x="373377" y="213387"/>
                  </a:cubicBezTo>
                  <a:lnTo>
                    <a:pt x="248584" y="213387"/>
                  </a:lnTo>
                  <a:cubicBezTo>
                    <a:pt x="266050" y="230452"/>
                    <a:pt x="286249" y="244118"/>
                    <a:pt x="309181" y="254384"/>
                  </a:cubicBezTo>
                  <a:cubicBezTo>
                    <a:pt x="330913" y="264117"/>
                    <a:pt x="357778" y="271050"/>
                    <a:pt x="389776" y="275183"/>
                  </a:cubicBezTo>
                  <a:cubicBezTo>
                    <a:pt x="390842" y="275450"/>
                    <a:pt x="391376" y="276383"/>
                    <a:pt x="391376" y="277983"/>
                  </a:cubicBezTo>
                  <a:cubicBezTo>
                    <a:pt x="391376" y="279583"/>
                    <a:pt x="390842" y="280583"/>
                    <a:pt x="389776" y="280983"/>
                  </a:cubicBezTo>
                  <a:cubicBezTo>
                    <a:pt x="382976" y="283649"/>
                    <a:pt x="378310" y="286582"/>
                    <a:pt x="375777" y="289782"/>
                  </a:cubicBezTo>
                  <a:cubicBezTo>
                    <a:pt x="373243" y="292849"/>
                    <a:pt x="370577" y="298382"/>
                    <a:pt x="367777" y="306381"/>
                  </a:cubicBezTo>
                  <a:cubicBezTo>
                    <a:pt x="365511" y="312647"/>
                    <a:pt x="363177" y="315781"/>
                    <a:pt x="360778" y="315781"/>
                  </a:cubicBezTo>
                  <a:cubicBezTo>
                    <a:pt x="358911" y="315781"/>
                    <a:pt x="354978" y="314247"/>
                    <a:pt x="348978" y="311181"/>
                  </a:cubicBezTo>
                  <a:cubicBezTo>
                    <a:pt x="327380" y="300515"/>
                    <a:pt x="309447" y="289515"/>
                    <a:pt x="295182" y="278183"/>
                  </a:cubicBezTo>
                  <a:cubicBezTo>
                    <a:pt x="277049" y="264184"/>
                    <a:pt x="258117" y="242585"/>
                    <a:pt x="238385" y="213387"/>
                  </a:cubicBezTo>
                  <a:lnTo>
                    <a:pt x="150190" y="213387"/>
                  </a:lnTo>
                  <a:cubicBezTo>
                    <a:pt x="122192" y="263250"/>
                    <a:pt x="73795" y="298182"/>
                    <a:pt x="4999" y="318180"/>
                  </a:cubicBezTo>
                  <a:cubicBezTo>
                    <a:pt x="4199" y="318314"/>
                    <a:pt x="3399" y="317847"/>
                    <a:pt x="2599" y="316780"/>
                  </a:cubicBezTo>
                  <a:cubicBezTo>
                    <a:pt x="1933" y="315847"/>
                    <a:pt x="1600" y="315047"/>
                    <a:pt x="1600" y="314381"/>
                  </a:cubicBezTo>
                  <a:cubicBezTo>
                    <a:pt x="1600" y="313847"/>
                    <a:pt x="1799" y="313447"/>
                    <a:pt x="2199" y="313181"/>
                  </a:cubicBezTo>
                  <a:cubicBezTo>
                    <a:pt x="27265" y="300248"/>
                    <a:pt x="49130" y="284249"/>
                    <a:pt x="67795" y="265184"/>
                  </a:cubicBezTo>
                  <a:cubicBezTo>
                    <a:pt x="83661" y="248785"/>
                    <a:pt x="95860" y="231519"/>
                    <a:pt x="104393" y="213387"/>
                  </a:cubicBezTo>
                  <a:lnTo>
                    <a:pt x="43797" y="213387"/>
                  </a:lnTo>
                  <a:cubicBezTo>
                    <a:pt x="35797" y="213387"/>
                    <a:pt x="26065" y="214187"/>
                    <a:pt x="14599" y="215787"/>
                  </a:cubicBezTo>
                  <a:lnTo>
                    <a:pt x="10199" y="200788"/>
                  </a:lnTo>
                  <a:cubicBezTo>
                    <a:pt x="21532" y="202921"/>
                    <a:pt x="32064" y="203987"/>
                    <a:pt x="41797" y="203987"/>
                  </a:cubicBezTo>
                  <a:lnTo>
                    <a:pt x="96194" y="203987"/>
                  </a:lnTo>
                  <a:lnTo>
                    <a:pt x="96194" y="60996"/>
                  </a:lnTo>
                  <a:lnTo>
                    <a:pt x="56396" y="60996"/>
                  </a:lnTo>
                  <a:cubicBezTo>
                    <a:pt x="48663" y="60996"/>
                    <a:pt x="38864" y="61796"/>
                    <a:pt x="26998" y="63396"/>
                  </a:cubicBezTo>
                  <a:lnTo>
                    <a:pt x="22398" y="48397"/>
                  </a:lnTo>
                  <a:cubicBezTo>
                    <a:pt x="34131" y="50530"/>
                    <a:pt x="45063" y="51597"/>
                    <a:pt x="55196" y="51597"/>
                  </a:cubicBezTo>
                  <a:lnTo>
                    <a:pt x="96194" y="51597"/>
                  </a:lnTo>
                  <a:lnTo>
                    <a:pt x="96194" y="40197"/>
                  </a:lnTo>
                  <a:cubicBezTo>
                    <a:pt x="96194" y="24332"/>
                    <a:pt x="95660" y="10932"/>
                    <a:pt x="9459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kumimoji="1" lang="ja-JP" altLang="en-US" sz="3200" spc="-150" dirty="0">
                <a:solidFill>
                  <a:schemeClr val="bg1"/>
                </a:solidFill>
                <a:latin typeface="游明朝 Demibold" panose="02020600000000000000" pitchFamily="18" charset="-128"/>
                <a:ea typeface="游明朝 Demibold" panose="02020600000000000000" pitchFamily="18" charset="-128"/>
              </a:endParaRPr>
            </a:p>
          </p:txBody>
        </p:sp>
      </p:grpSp>
      <p:sp>
        <p:nvSpPr>
          <p:cNvPr id="2" name="テキスト ボックス 1">
            <a:extLst>
              <a:ext uri="{FF2B5EF4-FFF2-40B4-BE49-F238E27FC236}">
                <a16:creationId xmlns:a16="http://schemas.microsoft.com/office/drawing/2014/main" id="{C569EA75-212B-B655-56E1-ADBF0949E15C}"/>
              </a:ext>
            </a:extLst>
          </p:cNvPr>
          <p:cNvSpPr txBox="1"/>
          <p:nvPr/>
        </p:nvSpPr>
        <p:spPr>
          <a:xfrm>
            <a:off x="966506" y="90708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１．探究学習で身につけたい力</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A2027BA6-DAFA-1D5B-59C1-1C7C3D52FFCF}"/>
              </a:ext>
            </a:extLst>
          </p:cNvPr>
          <p:cNvSpPr txBox="1"/>
          <p:nvPr/>
        </p:nvSpPr>
        <p:spPr>
          <a:xfrm>
            <a:off x="1082401" y="2551496"/>
            <a:ext cx="10886079" cy="2490618"/>
          </a:xfrm>
          <a:prstGeom prst="rect">
            <a:avLst/>
          </a:prstGeom>
          <a:noFill/>
        </p:spPr>
        <p:txBody>
          <a:bodyPr wrap="square">
            <a:spAutoFit/>
          </a:bodyPr>
          <a:lstStyle/>
          <a:p>
            <a:pPr>
              <a:lnSpc>
                <a:spcPct val="150000"/>
              </a:lnSpc>
              <a:spcAft>
                <a:spcPts val="1200"/>
              </a:spcAft>
            </a:pPr>
            <a:r>
              <a:rPr lang="ja-JP" altLang="en-US" sz="3200" spc="-150" dirty="0">
                <a:latin typeface="BIZ UDPゴシック" panose="020B0400000000000000" pitchFamily="50" charset="-128"/>
                <a:ea typeface="BIZ UDPゴシック" panose="020B0400000000000000" pitchFamily="50" charset="-128"/>
              </a:rPr>
              <a:t>① 課題を発見し解決する力</a:t>
            </a:r>
            <a:endParaRPr lang="en-US" altLang="ja-JP" sz="3200" spc="-150" dirty="0">
              <a:latin typeface="BIZ UDPゴシック" panose="020B0400000000000000" pitchFamily="50" charset="-128"/>
              <a:ea typeface="BIZ UDPゴシック" panose="020B0400000000000000" pitchFamily="50" charset="-128"/>
            </a:endParaRPr>
          </a:p>
          <a:p>
            <a:pPr>
              <a:lnSpc>
                <a:spcPct val="150000"/>
              </a:lnSpc>
              <a:spcAft>
                <a:spcPts val="1200"/>
              </a:spcAft>
            </a:pPr>
            <a:r>
              <a:rPr lang="ja-JP" altLang="en-US" sz="3200" spc="-150" dirty="0">
                <a:latin typeface="BIZ UDPゴシック" panose="020B0400000000000000" pitchFamily="50" charset="-128"/>
                <a:ea typeface="BIZ UDPゴシック" panose="020B0400000000000000" pitchFamily="50" charset="-128"/>
              </a:rPr>
              <a:t>② 身の回りの疑問に対する自分の考えを整理して伝える力</a:t>
            </a:r>
            <a:endParaRPr lang="en-US" altLang="ja-JP" sz="3200" spc="-150" dirty="0">
              <a:latin typeface="BIZ UDPゴシック" panose="020B0400000000000000" pitchFamily="50" charset="-128"/>
              <a:ea typeface="BIZ UDPゴシック" panose="020B0400000000000000" pitchFamily="50" charset="-128"/>
            </a:endParaRPr>
          </a:p>
          <a:p>
            <a:pPr>
              <a:lnSpc>
                <a:spcPct val="150000"/>
              </a:lnSpc>
              <a:spcAft>
                <a:spcPts val="1200"/>
              </a:spcAft>
            </a:pPr>
            <a:r>
              <a:rPr lang="ja-JP" altLang="en-US" sz="3200" spc="-150" dirty="0">
                <a:latin typeface="BIZ UDPゴシック" panose="020B0400000000000000" pitchFamily="50" charset="-128"/>
                <a:ea typeface="BIZ UDPゴシック" panose="020B0400000000000000" pitchFamily="50" charset="-128"/>
              </a:rPr>
              <a:t>③ 協力して新しい価値を生み出す力</a:t>
            </a:r>
            <a:endParaRPr lang="en-US" altLang="ja-JP" sz="3200" spc="-150" dirty="0">
              <a:latin typeface="BIZ UDPゴシック" panose="020B0400000000000000" pitchFamily="50" charset="-128"/>
              <a:ea typeface="BIZ UDP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A9E7A3A6-3479-9098-6ED8-FB7387FD4D88}"/>
              </a:ext>
            </a:extLst>
          </p:cNvPr>
          <p:cNvSpPr>
            <a:spLocks noGrp="1"/>
          </p:cNvSpPr>
          <p:nvPr>
            <p:ph type="sldNum" sz="quarter" idx="12"/>
          </p:nvPr>
        </p:nvSpPr>
        <p:spPr/>
        <p:txBody>
          <a:bodyPr/>
          <a:lstStyle/>
          <a:p>
            <a:fld id="{3176661F-01C8-4BE2-A570-1B80402A4D96}" type="slidenum">
              <a:rPr kumimoji="1" lang="ja-JP" altLang="en-US" smtClean="0"/>
              <a:t>2</a:t>
            </a:fld>
            <a:endParaRPr kumimoji="1" lang="ja-JP" altLang="en-US"/>
          </a:p>
        </p:txBody>
      </p:sp>
    </p:spTree>
    <p:extLst>
      <p:ext uri="{BB962C8B-B14F-4D97-AF65-F5344CB8AC3E}">
        <p14:creationId xmlns:p14="http://schemas.microsoft.com/office/powerpoint/2010/main" val="348520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D217A-0E7B-9454-B63D-6D0D4046CE11}"/>
            </a:ext>
          </a:extLst>
        </p:cNvPr>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02C010B8-24C1-4416-D224-D2C1120A2D1E}"/>
              </a:ext>
            </a:extLst>
          </p:cNvPr>
          <p:cNvGrpSpPr/>
          <p:nvPr/>
        </p:nvGrpSpPr>
        <p:grpSpPr>
          <a:xfrm>
            <a:off x="266683" y="3966102"/>
            <a:ext cx="1771507" cy="1771507"/>
            <a:chOff x="6115906" y="2786138"/>
            <a:chExt cx="1771507" cy="1771507"/>
          </a:xfrm>
        </p:grpSpPr>
        <p:grpSp>
          <p:nvGrpSpPr>
            <p:cNvPr id="12" name="グループ化 11">
              <a:extLst>
                <a:ext uri="{FF2B5EF4-FFF2-40B4-BE49-F238E27FC236}">
                  <a16:creationId xmlns:a16="http://schemas.microsoft.com/office/drawing/2014/main" id="{30F7A2F3-E3CE-248D-6DAD-4D2FFDF0E5FA}"/>
                </a:ext>
              </a:extLst>
            </p:cNvPr>
            <p:cNvGrpSpPr/>
            <p:nvPr/>
          </p:nvGrpSpPr>
          <p:grpSpPr>
            <a:xfrm rot="20739991">
              <a:off x="6115906" y="2786138"/>
              <a:ext cx="1771507" cy="1771507"/>
              <a:chOff x="5668753" y="-277197"/>
              <a:chExt cx="1771507" cy="1771507"/>
            </a:xfrm>
          </p:grpSpPr>
          <p:sp>
            <p:nvSpPr>
              <p:cNvPr id="14" name="楕円 13">
                <a:extLst>
                  <a:ext uri="{FF2B5EF4-FFF2-40B4-BE49-F238E27FC236}">
                    <a16:creationId xmlns:a16="http://schemas.microsoft.com/office/drawing/2014/main" id="{60E4A1CE-2969-2386-1607-9C2850B1D860}"/>
                  </a:ext>
                </a:extLst>
              </p:cNvPr>
              <p:cNvSpPr/>
              <p:nvPr/>
            </p:nvSpPr>
            <p:spPr>
              <a:xfrm>
                <a:off x="5668753" y="-277197"/>
                <a:ext cx="1771507" cy="1771507"/>
              </a:xfrm>
              <a:prstGeom prst="ellipse">
                <a:avLst/>
              </a:prstGeom>
              <a:solidFill>
                <a:schemeClr val="tx2">
                  <a:lumMod val="50000"/>
                  <a:lumOff val="50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14">
                <a:extLst>
                  <a:ext uri="{FF2B5EF4-FFF2-40B4-BE49-F238E27FC236}">
                    <a16:creationId xmlns:a16="http://schemas.microsoft.com/office/drawing/2014/main" id="{3756CEB4-A4B7-3EFE-6EAF-D43E50BD5DEB}"/>
                  </a:ext>
                </a:extLst>
              </p:cNvPr>
              <p:cNvSpPr txBox="1"/>
              <p:nvPr/>
            </p:nvSpPr>
            <p:spPr>
              <a:xfrm>
                <a:off x="5936694" y="343027"/>
                <a:ext cx="1324822" cy="875938"/>
              </a:xfrm>
              <a:custGeom>
                <a:avLst/>
                <a:gdLst/>
                <a:ahLst/>
                <a:cxnLst/>
                <a:rect l="l" t="t" r="r" b="b"/>
                <a:pathLst>
                  <a:path w="1324822" h="875938">
                    <a:moveTo>
                      <a:pt x="833545" y="545009"/>
                    </a:moveTo>
                    <a:lnTo>
                      <a:pt x="833545" y="638855"/>
                    </a:lnTo>
                    <a:lnTo>
                      <a:pt x="873882" y="638855"/>
                    </a:lnTo>
                    <a:cubicBezTo>
                      <a:pt x="882846" y="638855"/>
                      <a:pt x="891443" y="638077"/>
                      <a:pt x="899676" y="636522"/>
                    </a:cubicBezTo>
                    <a:cubicBezTo>
                      <a:pt x="907908" y="634967"/>
                      <a:pt x="915316" y="632315"/>
                      <a:pt x="921902" y="628564"/>
                    </a:cubicBezTo>
                    <a:cubicBezTo>
                      <a:pt x="928488" y="624814"/>
                      <a:pt x="933656" y="619875"/>
                      <a:pt x="937406" y="613747"/>
                    </a:cubicBezTo>
                    <a:cubicBezTo>
                      <a:pt x="941156" y="607618"/>
                      <a:pt x="943031" y="599889"/>
                      <a:pt x="943031" y="590560"/>
                    </a:cubicBezTo>
                    <a:cubicBezTo>
                      <a:pt x="943031" y="581047"/>
                      <a:pt x="941156" y="573318"/>
                      <a:pt x="937406" y="567373"/>
                    </a:cubicBezTo>
                    <a:cubicBezTo>
                      <a:pt x="933656" y="561427"/>
                      <a:pt x="928579" y="556763"/>
                      <a:pt x="922176" y="553378"/>
                    </a:cubicBezTo>
                    <a:cubicBezTo>
                      <a:pt x="915774" y="549994"/>
                      <a:pt x="908548" y="547753"/>
                      <a:pt x="900499" y="546655"/>
                    </a:cubicBezTo>
                    <a:cubicBezTo>
                      <a:pt x="892450" y="545558"/>
                      <a:pt x="884126" y="545009"/>
                      <a:pt x="875528" y="545009"/>
                    </a:cubicBezTo>
                    <a:close/>
                    <a:moveTo>
                      <a:pt x="737504" y="467353"/>
                    </a:moveTo>
                    <a:lnTo>
                      <a:pt x="883486" y="467353"/>
                    </a:lnTo>
                    <a:cubicBezTo>
                      <a:pt x="905255" y="467353"/>
                      <a:pt x="925607" y="469503"/>
                      <a:pt x="944540" y="473802"/>
                    </a:cubicBezTo>
                    <a:cubicBezTo>
                      <a:pt x="963474" y="478101"/>
                      <a:pt x="979938" y="485052"/>
                      <a:pt x="993933" y="494656"/>
                    </a:cubicBezTo>
                    <a:cubicBezTo>
                      <a:pt x="1007927" y="504260"/>
                      <a:pt x="1018949" y="516837"/>
                      <a:pt x="1026998" y="532387"/>
                    </a:cubicBezTo>
                    <a:cubicBezTo>
                      <a:pt x="1035047" y="547936"/>
                      <a:pt x="1039072" y="567053"/>
                      <a:pt x="1039072" y="589737"/>
                    </a:cubicBezTo>
                    <a:cubicBezTo>
                      <a:pt x="1039072" y="612969"/>
                      <a:pt x="1034773" y="632589"/>
                      <a:pt x="1026175" y="648596"/>
                    </a:cubicBezTo>
                    <a:cubicBezTo>
                      <a:pt x="1017577" y="664603"/>
                      <a:pt x="1005960" y="677454"/>
                      <a:pt x="991326" y="687149"/>
                    </a:cubicBezTo>
                    <a:cubicBezTo>
                      <a:pt x="976691" y="696845"/>
                      <a:pt x="959815" y="703933"/>
                      <a:pt x="940699" y="708415"/>
                    </a:cubicBezTo>
                    <a:cubicBezTo>
                      <a:pt x="921582" y="712897"/>
                      <a:pt x="901779" y="715138"/>
                      <a:pt x="881291" y="715138"/>
                    </a:cubicBezTo>
                    <a:lnTo>
                      <a:pt x="833545" y="715138"/>
                    </a:lnTo>
                    <a:lnTo>
                      <a:pt x="833545" y="865236"/>
                    </a:lnTo>
                    <a:lnTo>
                      <a:pt x="737504" y="865236"/>
                    </a:lnTo>
                    <a:close/>
                    <a:moveTo>
                      <a:pt x="314288" y="467353"/>
                    </a:moveTo>
                    <a:lnTo>
                      <a:pt x="409780" y="467353"/>
                    </a:lnTo>
                    <a:lnTo>
                      <a:pt x="409780" y="707455"/>
                    </a:lnTo>
                    <a:cubicBezTo>
                      <a:pt x="409780" y="718248"/>
                      <a:pt x="411198" y="728492"/>
                      <a:pt x="414033" y="738188"/>
                    </a:cubicBezTo>
                    <a:cubicBezTo>
                      <a:pt x="416869" y="747883"/>
                      <a:pt x="421213" y="756573"/>
                      <a:pt x="427067" y="764256"/>
                    </a:cubicBezTo>
                    <a:cubicBezTo>
                      <a:pt x="432921" y="771939"/>
                      <a:pt x="440604" y="778068"/>
                      <a:pt x="450117" y="782641"/>
                    </a:cubicBezTo>
                    <a:cubicBezTo>
                      <a:pt x="459629" y="787214"/>
                      <a:pt x="471154" y="789501"/>
                      <a:pt x="484692" y="789501"/>
                    </a:cubicBezTo>
                    <a:cubicBezTo>
                      <a:pt x="498046" y="789501"/>
                      <a:pt x="509525" y="787214"/>
                      <a:pt x="519129" y="782641"/>
                    </a:cubicBezTo>
                    <a:cubicBezTo>
                      <a:pt x="528733" y="778068"/>
                      <a:pt x="536508" y="771939"/>
                      <a:pt x="542453" y="764256"/>
                    </a:cubicBezTo>
                    <a:cubicBezTo>
                      <a:pt x="548398" y="756573"/>
                      <a:pt x="552697" y="747883"/>
                      <a:pt x="555350" y="738188"/>
                    </a:cubicBezTo>
                    <a:cubicBezTo>
                      <a:pt x="558003" y="728492"/>
                      <a:pt x="559329" y="718248"/>
                      <a:pt x="559329" y="707455"/>
                    </a:cubicBezTo>
                    <a:lnTo>
                      <a:pt x="559329" y="467353"/>
                    </a:lnTo>
                    <a:lnTo>
                      <a:pt x="655370" y="467353"/>
                    </a:lnTo>
                    <a:lnTo>
                      <a:pt x="655370" y="715138"/>
                    </a:lnTo>
                    <a:cubicBezTo>
                      <a:pt x="655370" y="739103"/>
                      <a:pt x="651345" y="760918"/>
                      <a:pt x="643296" y="780583"/>
                    </a:cubicBezTo>
                    <a:cubicBezTo>
                      <a:pt x="635247" y="800249"/>
                      <a:pt x="623722" y="817124"/>
                      <a:pt x="608721" y="831210"/>
                    </a:cubicBezTo>
                    <a:cubicBezTo>
                      <a:pt x="593721" y="845296"/>
                      <a:pt x="575656" y="856272"/>
                      <a:pt x="554527" y="864139"/>
                    </a:cubicBezTo>
                    <a:cubicBezTo>
                      <a:pt x="533398" y="872005"/>
                      <a:pt x="509937" y="875938"/>
                      <a:pt x="484143" y="875938"/>
                    </a:cubicBezTo>
                    <a:cubicBezTo>
                      <a:pt x="457800" y="875938"/>
                      <a:pt x="434156" y="872005"/>
                      <a:pt x="413210" y="864139"/>
                    </a:cubicBezTo>
                    <a:cubicBezTo>
                      <a:pt x="392264" y="856272"/>
                      <a:pt x="374473" y="845296"/>
                      <a:pt x="359839" y="831210"/>
                    </a:cubicBezTo>
                    <a:cubicBezTo>
                      <a:pt x="345204" y="817124"/>
                      <a:pt x="333953" y="800249"/>
                      <a:pt x="326087" y="780583"/>
                    </a:cubicBezTo>
                    <a:cubicBezTo>
                      <a:pt x="318221" y="760918"/>
                      <a:pt x="314288" y="739103"/>
                      <a:pt x="314288" y="715138"/>
                    </a:cubicBezTo>
                    <a:close/>
                    <a:moveTo>
                      <a:pt x="1119295" y="87809"/>
                    </a:moveTo>
                    <a:lnTo>
                      <a:pt x="1119295" y="181654"/>
                    </a:lnTo>
                    <a:lnTo>
                      <a:pt x="1159632" y="181654"/>
                    </a:lnTo>
                    <a:cubicBezTo>
                      <a:pt x="1168596" y="181654"/>
                      <a:pt x="1177193" y="180877"/>
                      <a:pt x="1185425" y="179322"/>
                    </a:cubicBezTo>
                    <a:cubicBezTo>
                      <a:pt x="1193657" y="177767"/>
                      <a:pt x="1201066" y="175115"/>
                      <a:pt x="1207652" y="171364"/>
                    </a:cubicBezTo>
                    <a:cubicBezTo>
                      <a:pt x="1214238" y="167614"/>
                      <a:pt x="1219406" y="162675"/>
                      <a:pt x="1223156" y="156547"/>
                    </a:cubicBezTo>
                    <a:cubicBezTo>
                      <a:pt x="1226906" y="150418"/>
                      <a:pt x="1228781" y="142689"/>
                      <a:pt x="1228781" y="133360"/>
                    </a:cubicBezTo>
                    <a:cubicBezTo>
                      <a:pt x="1228781" y="123847"/>
                      <a:pt x="1226906" y="116118"/>
                      <a:pt x="1223156" y="110173"/>
                    </a:cubicBezTo>
                    <a:cubicBezTo>
                      <a:pt x="1219406" y="104227"/>
                      <a:pt x="1214329" y="99563"/>
                      <a:pt x="1207926" y="96178"/>
                    </a:cubicBezTo>
                    <a:cubicBezTo>
                      <a:pt x="1201524" y="92794"/>
                      <a:pt x="1194298" y="90553"/>
                      <a:pt x="1186249" y="89455"/>
                    </a:cubicBezTo>
                    <a:cubicBezTo>
                      <a:pt x="1178200" y="88358"/>
                      <a:pt x="1169876" y="87809"/>
                      <a:pt x="1161278" y="87809"/>
                    </a:cubicBezTo>
                    <a:close/>
                    <a:moveTo>
                      <a:pt x="1023254" y="10153"/>
                    </a:moveTo>
                    <a:lnTo>
                      <a:pt x="1169236" y="10153"/>
                    </a:lnTo>
                    <a:cubicBezTo>
                      <a:pt x="1191005" y="10153"/>
                      <a:pt x="1211356" y="12303"/>
                      <a:pt x="1230290" y="16602"/>
                    </a:cubicBezTo>
                    <a:cubicBezTo>
                      <a:pt x="1249224" y="20901"/>
                      <a:pt x="1265688" y="27852"/>
                      <a:pt x="1279683" y="37456"/>
                    </a:cubicBezTo>
                    <a:cubicBezTo>
                      <a:pt x="1293677" y="47060"/>
                      <a:pt x="1304699" y="59637"/>
                      <a:pt x="1312748" y="75187"/>
                    </a:cubicBezTo>
                    <a:cubicBezTo>
                      <a:pt x="1320797" y="90736"/>
                      <a:pt x="1324822" y="109853"/>
                      <a:pt x="1324822" y="132537"/>
                    </a:cubicBezTo>
                    <a:cubicBezTo>
                      <a:pt x="1324822" y="155769"/>
                      <a:pt x="1320523" y="175389"/>
                      <a:pt x="1311925" y="191396"/>
                    </a:cubicBezTo>
                    <a:cubicBezTo>
                      <a:pt x="1303327" y="207403"/>
                      <a:pt x="1291710" y="220254"/>
                      <a:pt x="1277076" y="229949"/>
                    </a:cubicBezTo>
                    <a:cubicBezTo>
                      <a:pt x="1262441" y="239645"/>
                      <a:pt x="1245565" y="246734"/>
                      <a:pt x="1226449" y="251215"/>
                    </a:cubicBezTo>
                    <a:cubicBezTo>
                      <a:pt x="1207332" y="255697"/>
                      <a:pt x="1187529" y="257938"/>
                      <a:pt x="1167040" y="257938"/>
                    </a:cubicBezTo>
                    <a:lnTo>
                      <a:pt x="1119295" y="257938"/>
                    </a:lnTo>
                    <a:lnTo>
                      <a:pt x="1119295" y="408036"/>
                    </a:lnTo>
                    <a:lnTo>
                      <a:pt x="1023254" y="408036"/>
                    </a:lnTo>
                    <a:close/>
                    <a:moveTo>
                      <a:pt x="680354" y="10153"/>
                    </a:moveTo>
                    <a:lnTo>
                      <a:pt x="947621" y="10153"/>
                    </a:lnTo>
                    <a:lnTo>
                      <a:pt x="947621" y="91651"/>
                    </a:lnTo>
                    <a:lnTo>
                      <a:pt x="772827" y="91651"/>
                    </a:lnTo>
                    <a:lnTo>
                      <a:pt x="772827" y="166288"/>
                    </a:lnTo>
                    <a:lnTo>
                      <a:pt x="938292" y="166288"/>
                    </a:lnTo>
                    <a:lnTo>
                      <a:pt x="938292" y="243395"/>
                    </a:lnTo>
                    <a:lnTo>
                      <a:pt x="772827" y="243395"/>
                    </a:lnTo>
                    <a:lnTo>
                      <a:pt x="772827" y="325990"/>
                    </a:lnTo>
                    <a:lnTo>
                      <a:pt x="957774" y="325990"/>
                    </a:lnTo>
                    <a:lnTo>
                      <a:pt x="957774" y="408036"/>
                    </a:lnTo>
                    <a:lnTo>
                      <a:pt x="680354" y="408036"/>
                    </a:lnTo>
                    <a:close/>
                    <a:moveTo>
                      <a:pt x="318088" y="10153"/>
                    </a:moveTo>
                    <a:lnTo>
                      <a:pt x="639138" y="10153"/>
                    </a:lnTo>
                    <a:lnTo>
                      <a:pt x="639138" y="92199"/>
                    </a:lnTo>
                    <a:lnTo>
                      <a:pt x="526633" y="92199"/>
                    </a:lnTo>
                    <a:lnTo>
                      <a:pt x="526633" y="408036"/>
                    </a:lnTo>
                    <a:lnTo>
                      <a:pt x="430593" y="408036"/>
                    </a:lnTo>
                    <a:lnTo>
                      <a:pt x="430593" y="92199"/>
                    </a:lnTo>
                    <a:lnTo>
                      <a:pt x="318088" y="92199"/>
                    </a:lnTo>
                    <a:close/>
                    <a:moveTo>
                      <a:pt x="173697" y="0"/>
                    </a:moveTo>
                    <a:cubicBezTo>
                      <a:pt x="196015" y="0"/>
                      <a:pt x="218881" y="4116"/>
                      <a:pt x="242297" y="12349"/>
                    </a:cubicBezTo>
                    <a:cubicBezTo>
                      <a:pt x="265713" y="20581"/>
                      <a:pt x="286293" y="32746"/>
                      <a:pt x="304037" y="48844"/>
                    </a:cubicBezTo>
                    <a:lnTo>
                      <a:pt x="242571" y="113603"/>
                    </a:lnTo>
                    <a:cubicBezTo>
                      <a:pt x="234339" y="103176"/>
                      <a:pt x="223592" y="94852"/>
                      <a:pt x="210329" y="88632"/>
                    </a:cubicBezTo>
                    <a:cubicBezTo>
                      <a:pt x="197066" y="82413"/>
                      <a:pt x="184215" y="79303"/>
                      <a:pt x="171776" y="79303"/>
                    </a:cubicBezTo>
                    <a:cubicBezTo>
                      <a:pt x="165556" y="79303"/>
                      <a:pt x="159153" y="79851"/>
                      <a:pt x="152568" y="80949"/>
                    </a:cubicBezTo>
                    <a:cubicBezTo>
                      <a:pt x="145982" y="82047"/>
                      <a:pt x="140082" y="84196"/>
                      <a:pt x="134869" y="87397"/>
                    </a:cubicBezTo>
                    <a:cubicBezTo>
                      <a:pt x="129655" y="90599"/>
                      <a:pt x="125265" y="94715"/>
                      <a:pt x="121697" y="99746"/>
                    </a:cubicBezTo>
                    <a:cubicBezTo>
                      <a:pt x="118130" y="104776"/>
                      <a:pt x="116347" y="111225"/>
                      <a:pt x="116347" y="119091"/>
                    </a:cubicBezTo>
                    <a:cubicBezTo>
                      <a:pt x="116347" y="125859"/>
                      <a:pt x="117719" y="131485"/>
                      <a:pt x="120463" y="135967"/>
                    </a:cubicBezTo>
                    <a:cubicBezTo>
                      <a:pt x="123207" y="140449"/>
                      <a:pt x="127323" y="144382"/>
                      <a:pt x="132811" y="147766"/>
                    </a:cubicBezTo>
                    <a:cubicBezTo>
                      <a:pt x="138299" y="151150"/>
                      <a:pt x="144793" y="154260"/>
                      <a:pt x="152293" y="157096"/>
                    </a:cubicBezTo>
                    <a:cubicBezTo>
                      <a:pt x="159794" y="159931"/>
                      <a:pt x="168209" y="162812"/>
                      <a:pt x="177538" y="165739"/>
                    </a:cubicBezTo>
                    <a:cubicBezTo>
                      <a:pt x="191075" y="170313"/>
                      <a:pt x="205116" y="175298"/>
                      <a:pt x="219659" y="180694"/>
                    </a:cubicBezTo>
                    <a:cubicBezTo>
                      <a:pt x="234202" y="186091"/>
                      <a:pt x="247465" y="193317"/>
                      <a:pt x="259447" y="202372"/>
                    </a:cubicBezTo>
                    <a:cubicBezTo>
                      <a:pt x="271429" y="211427"/>
                      <a:pt x="281354" y="222586"/>
                      <a:pt x="289220" y="235849"/>
                    </a:cubicBezTo>
                    <a:cubicBezTo>
                      <a:pt x="297086" y="249112"/>
                      <a:pt x="301019" y="265713"/>
                      <a:pt x="301019" y="285653"/>
                    </a:cubicBezTo>
                    <a:cubicBezTo>
                      <a:pt x="301019" y="308337"/>
                      <a:pt x="296812" y="328048"/>
                      <a:pt x="288397" y="344786"/>
                    </a:cubicBezTo>
                    <a:cubicBezTo>
                      <a:pt x="279982" y="361525"/>
                      <a:pt x="268685" y="375337"/>
                      <a:pt x="254508" y="386221"/>
                    </a:cubicBezTo>
                    <a:cubicBezTo>
                      <a:pt x="240331" y="397106"/>
                      <a:pt x="224049" y="405155"/>
                      <a:pt x="205664" y="410368"/>
                    </a:cubicBezTo>
                    <a:cubicBezTo>
                      <a:pt x="187279" y="415582"/>
                      <a:pt x="168300" y="418189"/>
                      <a:pt x="148726" y="418189"/>
                    </a:cubicBezTo>
                    <a:cubicBezTo>
                      <a:pt x="120371" y="418189"/>
                      <a:pt x="92885" y="413204"/>
                      <a:pt x="66268" y="403234"/>
                    </a:cubicBezTo>
                    <a:cubicBezTo>
                      <a:pt x="39651" y="393264"/>
                      <a:pt x="17562" y="379132"/>
                      <a:pt x="0" y="360839"/>
                    </a:cubicBezTo>
                    <a:lnTo>
                      <a:pt x="62838" y="296629"/>
                    </a:lnTo>
                    <a:cubicBezTo>
                      <a:pt x="72534" y="308703"/>
                      <a:pt x="85339" y="318764"/>
                      <a:pt x="101254" y="326813"/>
                    </a:cubicBezTo>
                    <a:cubicBezTo>
                      <a:pt x="117170" y="334862"/>
                      <a:pt x="132994" y="338887"/>
                      <a:pt x="148726" y="338887"/>
                    </a:cubicBezTo>
                    <a:cubicBezTo>
                      <a:pt x="155860" y="338887"/>
                      <a:pt x="162812" y="338155"/>
                      <a:pt x="169581" y="336692"/>
                    </a:cubicBezTo>
                    <a:cubicBezTo>
                      <a:pt x="176349" y="335228"/>
                      <a:pt x="182249" y="332804"/>
                      <a:pt x="187279" y="329420"/>
                    </a:cubicBezTo>
                    <a:cubicBezTo>
                      <a:pt x="192310" y="326036"/>
                      <a:pt x="196335" y="321508"/>
                      <a:pt x="199353" y="315837"/>
                    </a:cubicBezTo>
                    <a:cubicBezTo>
                      <a:pt x="202372" y="310166"/>
                      <a:pt x="203881" y="303397"/>
                      <a:pt x="203881" y="295531"/>
                    </a:cubicBezTo>
                    <a:cubicBezTo>
                      <a:pt x="203881" y="288031"/>
                      <a:pt x="202006" y="281674"/>
                      <a:pt x="198256" y="276460"/>
                    </a:cubicBezTo>
                    <a:cubicBezTo>
                      <a:pt x="194505" y="271247"/>
                      <a:pt x="189155" y="266490"/>
                      <a:pt x="182203" y="262191"/>
                    </a:cubicBezTo>
                    <a:cubicBezTo>
                      <a:pt x="175252" y="257892"/>
                      <a:pt x="166654" y="253959"/>
                      <a:pt x="156409" y="250392"/>
                    </a:cubicBezTo>
                    <a:cubicBezTo>
                      <a:pt x="146165" y="246825"/>
                      <a:pt x="134457" y="243029"/>
                      <a:pt x="121286" y="239004"/>
                    </a:cubicBezTo>
                    <a:cubicBezTo>
                      <a:pt x="108480" y="234797"/>
                      <a:pt x="95995" y="229903"/>
                      <a:pt x="83830" y="224324"/>
                    </a:cubicBezTo>
                    <a:cubicBezTo>
                      <a:pt x="71665" y="218745"/>
                      <a:pt x="60826" y="211519"/>
                      <a:pt x="51313" y="202646"/>
                    </a:cubicBezTo>
                    <a:cubicBezTo>
                      <a:pt x="41801" y="193774"/>
                      <a:pt x="34118" y="183072"/>
                      <a:pt x="28264" y="170541"/>
                    </a:cubicBezTo>
                    <a:cubicBezTo>
                      <a:pt x="22410" y="158010"/>
                      <a:pt x="19483" y="142781"/>
                      <a:pt x="19483" y="124853"/>
                    </a:cubicBezTo>
                    <a:cubicBezTo>
                      <a:pt x="19483" y="102718"/>
                      <a:pt x="24010" y="83785"/>
                      <a:pt x="33066" y="68052"/>
                    </a:cubicBezTo>
                    <a:cubicBezTo>
                      <a:pt x="42121" y="52320"/>
                      <a:pt x="53920" y="39377"/>
                      <a:pt x="68463" y="29224"/>
                    </a:cubicBezTo>
                    <a:cubicBezTo>
                      <a:pt x="83007" y="19071"/>
                      <a:pt x="99471" y="11663"/>
                      <a:pt x="117856" y="6998"/>
                    </a:cubicBezTo>
                    <a:cubicBezTo>
                      <a:pt x="136241" y="2333"/>
                      <a:pt x="154854" y="0"/>
                      <a:pt x="17369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ts val="3600"/>
                  </a:lnSpc>
                </a:pPr>
                <a:endParaRPr kumimoji="1" lang="ja-JP" altLang="en-US" sz="4400" b="1" dirty="0">
                  <a:solidFill>
                    <a:schemeClr val="bg1"/>
                  </a:solidFill>
                  <a:latin typeface="Avenir Next LT Pro" panose="020B0504020202020204" pitchFamily="34" charset="0"/>
                </a:endParaRPr>
              </a:p>
            </p:txBody>
          </p:sp>
        </p:grpSp>
        <p:sp>
          <p:nvSpPr>
            <p:cNvPr id="13" name="テキスト ボックス 12">
              <a:extLst>
                <a:ext uri="{FF2B5EF4-FFF2-40B4-BE49-F238E27FC236}">
                  <a16:creationId xmlns:a16="http://schemas.microsoft.com/office/drawing/2014/main" id="{B571F2C5-396E-743B-0D5B-2DF73D50CDFE}"/>
                </a:ext>
              </a:extLst>
            </p:cNvPr>
            <p:cNvSpPr txBox="1"/>
            <p:nvPr/>
          </p:nvSpPr>
          <p:spPr>
            <a:xfrm rot="20740964">
              <a:off x="6494970" y="3046990"/>
              <a:ext cx="838716" cy="288281"/>
            </a:xfrm>
            <a:custGeom>
              <a:avLst/>
              <a:gdLst/>
              <a:ahLst/>
              <a:cxnLst/>
              <a:rect l="l" t="t" r="r" b="b"/>
              <a:pathLst>
                <a:path w="838716" h="288281">
                  <a:moveTo>
                    <a:pt x="340073" y="218926"/>
                  </a:moveTo>
                  <a:lnTo>
                    <a:pt x="359867" y="230088"/>
                  </a:lnTo>
                  <a:lnTo>
                    <a:pt x="359866" y="230089"/>
                  </a:lnTo>
                  <a:lnTo>
                    <a:pt x="359866" y="230089"/>
                  </a:lnTo>
                  <a:cubicBezTo>
                    <a:pt x="347266" y="255886"/>
                    <a:pt x="333574" y="275284"/>
                    <a:pt x="318790" y="288281"/>
                  </a:cubicBezTo>
                  <a:lnTo>
                    <a:pt x="300782" y="271910"/>
                  </a:lnTo>
                  <a:lnTo>
                    <a:pt x="300783" y="271910"/>
                  </a:lnTo>
                  <a:lnTo>
                    <a:pt x="300782" y="271909"/>
                  </a:lnTo>
                  <a:cubicBezTo>
                    <a:pt x="316855" y="258118"/>
                    <a:pt x="329952" y="240457"/>
                    <a:pt x="340073" y="218926"/>
                  </a:cubicBezTo>
                  <a:close/>
                  <a:moveTo>
                    <a:pt x="400794" y="217289"/>
                  </a:moveTo>
                  <a:cubicBezTo>
                    <a:pt x="414090" y="232767"/>
                    <a:pt x="425847" y="249139"/>
                    <a:pt x="436067" y="266402"/>
                  </a:cubicBezTo>
                  <a:lnTo>
                    <a:pt x="436066" y="266403"/>
                  </a:lnTo>
                  <a:lnTo>
                    <a:pt x="436066" y="266403"/>
                  </a:lnTo>
                  <a:lnTo>
                    <a:pt x="416868" y="281286"/>
                  </a:lnTo>
                  <a:cubicBezTo>
                    <a:pt x="405954" y="260649"/>
                    <a:pt x="394692" y="243286"/>
                    <a:pt x="383084" y="229196"/>
                  </a:cubicBezTo>
                  <a:lnTo>
                    <a:pt x="383084" y="229196"/>
                  </a:lnTo>
                  <a:lnTo>
                    <a:pt x="383084" y="229195"/>
                  </a:lnTo>
                  <a:close/>
                  <a:moveTo>
                    <a:pt x="401687" y="149127"/>
                  </a:moveTo>
                  <a:lnTo>
                    <a:pt x="340370" y="149127"/>
                  </a:lnTo>
                  <a:lnTo>
                    <a:pt x="340370" y="193328"/>
                  </a:lnTo>
                  <a:lnTo>
                    <a:pt x="401688" y="193328"/>
                  </a:lnTo>
                  <a:close/>
                  <a:moveTo>
                    <a:pt x="248989" y="55068"/>
                  </a:moveTo>
                  <a:lnTo>
                    <a:pt x="181125" y="55068"/>
                  </a:lnTo>
                  <a:lnTo>
                    <a:pt x="181124" y="232321"/>
                  </a:lnTo>
                  <a:lnTo>
                    <a:pt x="248990" y="232321"/>
                  </a:lnTo>
                  <a:close/>
                  <a:moveTo>
                    <a:pt x="401687" y="91084"/>
                  </a:moveTo>
                  <a:lnTo>
                    <a:pt x="340371" y="91084"/>
                  </a:lnTo>
                  <a:lnTo>
                    <a:pt x="340370" y="130523"/>
                  </a:lnTo>
                  <a:lnTo>
                    <a:pt x="401688" y="130523"/>
                  </a:lnTo>
                  <a:close/>
                  <a:moveTo>
                    <a:pt x="61913" y="4019"/>
                  </a:moveTo>
                  <a:lnTo>
                    <a:pt x="61913" y="4019"/>
                  </a:lnTo>
                  <a:lnTo>
                    <a:pt x="61913" y="4019"/>
                  </a:lnTo>
                  <a:lnTo>
                    <a:pt x="52983" y="38398"/>
                  </a:lnTo>
                  <a:lnTo>
                    <a:pt x="139006" y="38398"/>
                  </a:lnTo>
                  <a:lnTo>
                    <a:pt x="139006" y="59680"/>
                  </a:lnTo>
                  <a:lnTo>
                    <a:pt x="139006" y="59680"/>
                  </a:lnTo>
                  <a:lnTo>
                    <a:pt x="139006" y="59681"/>
                  </a:lnTo>
                  <a:lnTo>
                    <a:pt x="91828" y="59681"/>
                  </a:lnTo>
                  <a:lnTo>
                    <a:pt x="91828" y="123825"/>
                  </a:lnTo>
                  <a:lnTo>
                    <a:pt x="145406" y="123825"/>
                  </a:lnTo>
                  <a:lnTo>
                    <a:pt x="145406" y="144215"/>
                  </a:lnTo>
                  <a:lnTo>
                    <a:pt x="145406" y="144215"/>
                  </a:lnTo>
                  <a:lnTo>
                    <a:pt x="145405" y="144216"/>
                  </a:lnTo>
                  <a:lnTo>
                    <a:pt x="91529" y="144216"/>
                  </a:lnTo>
                  <a:lnTo>
                    <a:pt x="88255" y="178594"/>
                  </a:lnTo>
                  <a:cubicBezTo>
                    <a:pt x="109786" y="197049"/>
                    <a:pt x="129878" y="217190"/>
                    <a:pt x="148531" y="239018"/>
                  </a:cubicBezTo>
                  <a:lnTo>
                    <a:pt x="148530" y="239019"/>
                  </a:lnTo>
                  <a:lnTo>
                    <a:pt x="148531" y="239019"/>
                  </a:lnTo>
                  <a:lnTo>
                    <a:pt x="132606" y="260302"/>
                  </a:lnTo>
                  <a:cubicBezTo>
                    <a:pt x="120898" y="244030"/>
                    <a:pt x="104279" y="224880"/>
                    <a:pt x="82748" y="202854"/>
                  </a:cubicBezTo>
                  <a:cubicBezTo>
                    <a:pt x="71239" y="238672"/>
                    <a:pt x="50552" y="267098"/>
                    <a:pt x="20687" y="288132"/>
                  </a:cubicBezTo>
                  <a:lnTo>
                    <a:pt x="4019" y="269529"/>
                  </a:lnTo>
                  <a:lnTo>
                    <a:pt x="4019" y="269528"/>
                  </a:lnTo>
                  <a:lnTo>
                    <a:pt x="4019" y="269528"/>
                  </a:lnTo>
                  <a:lnTo>
                    <a:pt x="50453" y="217736"/>
                  </a:lnTo>
                  <a:lnTo>
                    <a:pt x="68312" y="144216"/>
                  </a:lnTo>
                  <a:lnTo>
                    <a:pt x="0" y="144216"/>
                  </a:lnTo>
                  <a:lnTo>
                    <a:pt x="0" y="123826"/>
                  </a:lnTo>
                  <a:lnTo>
                    <a:pt x="1" y="123826"/>
                  </a:lnTo>
                  <a:lnTo>
                    <a:pt x="1" y="123825"/>
                  </a:lnTo>
                  <a:lnTo>
                    <a:pt x="68610" y="123825"/>
                  </a:lnTo>
                  <a:lnTo>
                    <a:pt x="68610" y="59681"/>
                  </a:lnTo>
                  <a:lnTo>
                    <a:pt x="45393" y="59681"/>
                  </a:lnTo>
                  <a:cubicBezTo>
                    <a:pt x="38447" y="77541"/>
                    <a:pt x="29418" y="94060"/>
                    <a:pt x="18306" y="109241"/>
                  </a:cubicBezTo>
                  <a:lnTo>
                    <a:pt x="893" y="94507"/>
                  </a:lnTo>
                  <a:lnTo>
                    <a:pt x="893" y="94506"/>
                  </a:lnTo>
                  <a:lnTo>
                    <a:pt x="893" y="94506"/>
                  </a:lnTo>
                  <a:cubicBezTo>
                    <a:pt x="18852" y="70793"/>
                    <a:pt x="31552" y="39291"/>
                    <a:pt x="38993" y="0"/>
                  </a:cubicBezTo>
                  <a:close/>
                  <a:moveTo>
                    <a:pt x="272505" y="33487"/>
                  </a:moveTo>
                  <a:lnTo>
                    <a:pt x="272505" y="276821"/>
                  </a:lnTo>
                  <a:lnTo>
                    <a:pt x="272505" y="276821"/>
                  </a:lnTo>
                  <a:lnTo>
                    <a:pt x="272505" y="276822"/>
                  </a:lnTo>
                  <a:lnTo>
                    <a:pt x="248990" y="276822"/>
                  </a:lnTo>
                  <a:lnTo>
                    <a:pt x="248990" y="253902"/>
                  </a:lnTo>
                  <a:lnTo>
                    <a:pt x="181124" y="253902"/>
                  </a:lnTo>
                  <a:lnTo>
                    <a:pt x="181124" y="277714"/>
                  </a:lnTo>
                  <a:lnTo>
                    <a:pt x="181124" y="277714"/>
                  </a:lnTo>
                  <a:lnTo>
                    <a:pt x="181124" y="277714"/>
                  </a:lnTo>
                  <a:lnTo>
                    <a:pt x="157907" y="277715"/>
                  </a:lnTo>
                  <a:lnTo>
                    <a:pt x="157907" y="33488"/>
                  </a:lnTo>
                  <a:lnTo>
                    <a:pt x="157907" y="33488"/>
                  </a:lnTo>
                  <a:lnTo>
                    <a:pt x="157907" y="33487"/>
                  </a:lnTo>
                  <a:close/>
                  <a:moveTo>
                    <a:pt x="401687" y="32595"/>
                  </a:moveTo>
                  <a:lnTo>
                    <a:pt x="340371" y="32595"/>
                  </a:lnTo>
                  <a:lnTo>
                    <a:pt x="340370" y="72182"/>
                  </a:lnTo>
                  <a:lnTo>
                    <a:pt x="401687" y="72182"/>
                  </a:lnTo>
                  <a:close/>
                  <a:moveTo>
                    <a:pt x="785222" y="127020"/>
                  </a:moveTo>
                  <a:cubicBezTo>
                    <a:pt x="794849" y="140498"/>
                    <a:pt x="802384" y="154061"/>
                    <a:pt x="807826" y="167706"/>
                  </a:cubicBezTo>
                  <a:lnTo>
                    <a:pt x="807825" y="167707"/>
                  </a:lnTo>
                  <a:lnTo>
                    <a:pt x="807825" y="167707"/>
                  </a:lnTo>
                  <a:lnTo>
                    <a:pt x="792129" y="174112"/>
                  </a:lnTo>
                  <a:cubicBezTo>
                    <a:pt x="786938" y="160382"/>
                    <a:pt x="779571" y="146653"/>
                    <a:pt x="770028" y="132923"/>
                  </a:cubicBezTo>
                  <a:lnTo>
                    <a:pt x="770028" y="132923"/>
                  </a:lnTo>
                  <a:lnTo>
                    <a:pt x="770028" y="132922"/>
                  </a:lnTo>
                  <a:close/>
                  <a:moveTo>
                    <a:pt x="816364" y="114965"/>
                  </a:moveTo>
                  <a:cubicBezTo>
                    <a:pt x="825406" y="126853"/>
                    <a:pt x="832857" y="140289"/>
                    <a:pt x="838716" y="155274"/>
                  </a:cubicBezTo>
                  <a:lnTo>
                    <a:pt x="838716" y="155275"/>
                  </a:lnTo>
                  <a:lnTo>
                    <a:pt x="838716" y="155275"/>
                  </a:lnTo>
                  <a:lnTo>
                    <a:pt x="823522" y="162056"/>
                  </a:lnTo>
                  <a:cubicBezTo>
                    <a:pt x="817913" y="147239"/>
                    <a:pt x="810546" y="133426"/>
                    <a:pt x="801421" y="120617"/>
                  </a:cubicBezTo>
                  <a:lnTo>
                    <a:pt x="801422" y="120617"/>
                  </a:lnTo>
                  <a:lnTo>
                    <a:pt x="801421" y="120616"/>
                  </a:lnTo>
                  <a:close/>
                  <a:moveTo>
                    <a:pt x="423268" y="12502"/>
                  </a:moveTo>
                  <a:lnTo>
                    <a:pt x="423267" y="213122"/>
                  </a:lnTo>
                  <a:lnTo>
                    <a:pt x="423267" y="213122"/>
                  </a:lnTo>
                  <a:lnTo>
                    <a:pt x="423267" y="213123"/>
                  </a:lnTo>
                  <a:lnTo>
                    <a:pt x="318492" y="213123"/>
                  </a:lnTo>
                  <a:lnTo>
                    <a:pt x="318492" y="12503"/>
                  </a:lnTo>
                  <a:lnTo>
                    <a:pt x="318493" y="12503"/>
                  </a:lnTo>
                  <a:lnTo>
                    <a:pt x="318492" y="12502"/>
                  </a:lnTo>
                  <a:close/>
                  <a:moveTo>
                    <a:pt x="550367" y="2679"/>
                  </a:moveTo>
                  <a:lnTo>
                    <a:pt x="550367" y="72480"/>
                  </a:lnTo>
                  <a:lnTo>
                    <a:pt x="590253" y="72480"/>
                  </a:lnTo>
                  <a:lnTo>
                    <a:pt x="590253" y="94060"/>
                  </a:lnTo>
                  <a:lnTo>
                    <a:pt x="590253" y="94060"/>
                  </a:lnTo>
                  <a:lnTo>
                    <a:pt x="590253" y="94060"/>
                  </a:lnTo>
                  <a:lnTo>
                    <a:pt x="550367" y="94061"/>
                  </a:lnTo>
                  <a:lnTo>
                    <a:pt x="550367" y="261194"/>
                  </a:lnTo>
                  <a:lnTo>
                    <a:pt x="550367" y="261194"/>
                  </a:lnTo>
                  <a:lnTo>
                    <a:pt x="550367" y="261194"/>
                  </a:lnTo>
                  <a:cubicBezTo>
                    <a:pt x="550367" y="270025"/>
                    <a:pt x="548134" y="276276"/>
                    <a:pt x="543669" y="279947"/>
                  </a:cubicBezTo>
                  <a:cubicBezTo>
                    <a:pt x="539502" y="283320"/>
                    <a:pt x="532458" y="285007"/>
                    <a:pt x="522536" y="285007"/>
                  </a:cubicBezTo>
                  <a:cubicBezTo>
                    <a:pt x="509340" y="285007"/>
                    <a:pt x="496243" y="284312"/>
                    <a:pt x="483245" y="282924"/>
                  </a:cubicBezTo>
                  <a:lnTo>
                    <a:pt x="478929" y="259111"/>
                  </a:lnTo>
                  <a:lnTo>
                    <a:pt x="478930" y="259111"/>
                  </a:lnTo>
                  <a:lnTo>
                    <a:pt x="478929" y="259110"/>
                  </a:lnTo>
                  <a:cubicBezTo>
                    <a:pt x="494506" y="260896"/>
                    <a:pt x="507554" y="261789"/>
                    <a:pt x="518071" y="261789"/>
                  </a:cubicBezTo>
                  <a:lnTo>
                    <a:pt x="526257" y="259110"/>
                  </a:lnTo>
                  <a:lnTo>
                    <a:pt x="527149" y="251223"/>
                  </a:lnTo>
                  <a:lnTo>
                    <a:pt x="527149" y="127249"/>
                  </a:lnTo>
                  <a:cubicBezTo>
                    <a:pt x="506512" y="170806"/>
                    <a:pt x="478383" y="207964"/>
                    <a:pt x="442764" y="238722"/>
                  </a:cubicBezTo>
                  <a:lnTo>
                    <a:pt x="426244" y="220267"/>
                  </a:lnTo>
                  <a:lnTo>
                    <a:pt x="426245" y="220266"/>
                  </a:lnTo>
                  <a:lnTo>
                    <a:pt x="426244" y="220266"/>
                  </a:lnTo>
                  <a:cubicBezTo>
                    <a:pt x="447080" y="204143"/>
                    <a:pt x="465411" y="185564"/>
                    <a:pt x="481236" y="164530"/>
                  </a:cubicBezTo>
                  <a:lnTo>
                    <a:pt x="521196" y="94060"/>
                  </a:lnTo>
                  <a:lnTo>
                    <a:pt x="434429" y="94061"/>
                  </a:lnTo>
                  <a:lnTo>
                    <a:pt x="434429" y="72481"/>
                  </a:lnTo>
                  <a:lnTo>
                    <a:pt x="434429" y="72481"/>
                  </a:lnTo>
                  <a:lnTo>
                    <a:pt x="434430" y="72480"/>
                  </a:lnTo>
                  <a:lnTo>
                    <a:pt x="527149" y="72480"/>
                  </a:lnTo>
                  <a:lnTo>
                    <a:pt x="527149" y="2680"/>
                  </a:lnTo>
                  <a:lnTo>
                    <a:pt x="527149" y="2680"/>
                  </a:lnTo>
                  <a:lnTo>
                    <a:pt x="527149" y="2679"/>
                  </a:lnTo>
                  <a:close/>
                  <a:moveTo>
                    <a:pt x="823271" y="69382"/>
                  </a:moveTo>
                  <a:lnTo>
                    <a:pt x="824652" y="87716"/>
                  </a:lnTo>
                  <a:lnTo>
                    <a:pt x="824652" y="87716"/>
                  </a:lnTo>
                  <a:lnTo>
                    <a:pt x="824652" y="87717"/>
                  </a:lnTo>
                  <a:cubicBezTo>
                    <a:pt x="796523" y="88721"/>
                    <a:pt x="773879" y="93200"/>
                    <a:pt x="756717" y="101153"/>
                  </a:cubicBezTo>
                  <a:lnTo>
                    <a:pt x="710380" y="143095"/>
                  </a:lnTo>
                  <a:lnTo>
                    <a:pt x="699581" y="185412"/>
                  </a:lnTo>
                  <a:cubicBezTo>
                    <a:pt x="699581" y="204667"/>
                    <a:pt x="706864" y="219233"/>
                    <a:pt x="721431" y="229112"/>
                  </a:cubicBezTo>
                  <a:cubicBezTo>
                    <a:pt x="734826" y="238153"/>
                    <a:pt x="756340" y="244767"/>
                    <a:pt x="785976" y="248953"/>
                  </a:cubicBezTo>
                  <a:lnTo>
                    <a:pt x="781581" y="269044"/>
                  </a:lnTo>
                  <a:lnTo>
                    <a:pt x="781581" y="269044"/>
                  </a:lnTo>
                  <a:lnTo>
                    <a:pt x="781580" y="269045"/>
                  </a:lnTo>
                  <a:cubicBezTo>
                    <a:pt x="743490" y="263688"/>
                    <a:pt x="716868" y="254102"/>
                    <a:pt x="701716" y="240289"/>
                  </a:cubicBezTo>
                  <a:cubicBezTo>
                    <a:pt x="686395" y="226225"/>
                    <a:pt x="678736" y="207598"/>
                    <a:pt x="678735" y="184409"/>
                  </a:cubicBezTo>
                  <a:cubicBezTo>
                    <a:pt x="678735" y="173023"/>
                    <a:pt x="681163" y="161554"/>
                    <a:pt x="686019" y="150001"/>
                  </a:cubicBezTo>
                  <a:lnTo>
                    <a:pt x="686019" y="150001"/>
                  </a:lnTo>
                  <a:lnTo>
                    <a:pt x="686019" y="150000"/>
                  </a:lnTo>
                  <a:cubicBezTo>
                    <a:pt x="691796" y="136271"/>
                    <a:pt x="700104" y="124342"/>
                    <a:pt x="710945" y="114212"/>
                  </a:cubicBezTo>
                  <a:lnTo>
                    <a:pt x="751064" y="89224"/>
                  </a:lnTo>
                  <a:lnTo>
                    <a:pt x="739011" y="89726"/>
                  </a:lnTo>
                  <a:cubicBezTo>
                    <a:pt x="703850" y="91065"/>
                    <a:pt x="665969" y="92614"/>
                    <a:pt x="625367" y="94372"/>
                  </a:cubicBezTo>
                  <a:lnTo>
                    <a:pt x="613939" y="94875"/>
                  </a:lnTo>
                  <a:lnTo>
                    <a:pt x="612935" y="75411"/>
                  </a:lnTo>
                  <a:lnTo>
                    <a:pt x="612936" y="75411"/>
                  </a:lnTo>
                  <a:lnTo>
                    <a:pt x="612935" y="75410"/>
                  </a:lnTo>
                  <a:cubicBezTo>
                    <a:pt x="684847" y="74489"/>
                    <a:pt x="754959" y="72480"/>
                    <a:pt x="823271" y="6938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400" dirty="0">
                <a:solidFill>
                  <a:schemeClr val="bg1"/>
                </a:solidFill>
                <a:latin typeface="BIZ UDPゴシック" panose="020B0400000000000000" pitchFamily="50" charset="-128"/>
                <a:ea typeface="BIZ UDPゴシック" panose="020B0400000000000000" pitchFamily="50" charset="-128"/>
              </a:endParaRPr>
            </a:p>
          </p:txBody>
        </p:sp>
      </p:grpSp>
      <p:sp>
        <p:nvSpPr>
          <p:cNvPr id="3" name="テキスト ボックス 2">
            <a:extLst>
              <a:ext uri="{FF2B5EF4-FFF2-40B4-BE49-F238E27FC236}">
                <a16:creationId xmlns:a16="http://schemas.microsoft.com/office/drawing/2014/main" id="{1106D222-D194-D101-519D-3468A77450A0}"/>
              </a:ext>
            </a:extLst>
          </p:cNvPr>
          <p:cNvSpPr txBox="1"/>
          <p:nvPr/>
        </p:nvSpPr>
        <p:spPr>
          <a:xfrm>
            <a:off x="966505" y="2240469"/>
            <a:ext cx="5446993" cy="1077218"/>
          </a:xfrm>
          <a:prstGeom prst="rect">
            <a:avLst/>
          </a:prstGeom>
          <a:noFill/>
        </p:spPr>
        <p:txBody>
          <a:bodyPr wrap="square">
            <a:spAutoFit/>
          </a:bodyPr>
          <a:lstStyle/>
          <a:p>
            <a:pPr>
              <a:spcAft>
                <a:spcPts val="1200"/>
              </a:spcAft>
            </a:pP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キャラクターや商品名、</a:t>
            </a:r>
            <a:b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事前の確認が必要だ</a:t>
            </a:r>
            <a: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a:t>
            </a:r>
            <a:endPar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6" name="二等辺三角形 5">
            <a:extLst>
              <a:ext uri="{FF2B5EF4-FFF2-40B4-BE49-F238E27FC236}">
                <a16:creationId xmlns:a16="http://schemas.microsoft.com/office/drawing/2014/main" id="{A067FDCB-3BA0-BD4B-01F3-FDD364348B2C}"/>
              </a:ext>
            </a:extLst>
          </p:cNvPr>
          <p:cNvSpPr/>
          <p:nvPr/>
        </p:nvSpPr>
        <p:spPr>
          <a:xfrm rot="10800000">
            <a:off x="1634995" y="3540314"/>
            <a:ext cx="952500" cy="242152"/>
          </a:xfrm>
          <a:prstGeom prst="triangl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BDD345B2-30E2-E072-D6C1-85C7D95383D1}"/>
              </a:ext>
            </a:extLst>
          </p:cNvPr>
          <p:cNvSpPr txBox="1"/>
          <p:nvPr/>
        </p:nvSpPr>
        <p:spPr>
          <a:xfrm>
            <a:off x="1634994" y="4023290"/>
            <a:ext cx="5753608" cy="1754326"/>
          </a:xfrm>
          <a:prstGeom prst="rect">
            <a:avLst/>
          </a:prstGeom>
          <a:noFill/>
        </p:spPr>
        <p:txBody>
          <a:bodyPr wrap="square">
            <a:spAutoFit/>
          </a:bodyPr>
          <a:lstStyle/>
          <a:p>
            <a:pPr>
              <a:spcAft>
                <a:spcPts val="1200"/>
              </a:spcAft>
            </a:pPr>
            <a:r>
              <a:rPr lang="ja-JP" altLang="en-US" sz="3600" b="1" spc="-150" dirty="0">
                <a:latin typeface="BIZ UDPゴシック" panose="020B0400000000000000" pitchFamily="50" charset="-128"/>
                <a:ea typeface="BIZ UDPゴシック" panose="020B0400000000000000" pitchFamily="50" charset="-128"/>
              </a:rPr>
              <a:t>オリジナルが</a:t>
            </a:r>
            <a:br>
              <a:rPr lang="en-US" altLang="ja-JP" sz="3600" b="1" spc="-150" dirty="0">
                <a:latin typeface="BIZ UDPゴシック" panose="020B0400000000000000" pitchFamily="50" charset="-128"/>
                <a:ea typeface="BIZ UDPゴシック" panose="020B0400000000000000" pitchFamily="50" charset="-128"/>
              </a:rPr>
            </a:br>
            <a:r>
              <a:rPr lang="ja-JP" altLang="en-US" sz="3600" b="1" spc="-150" dirty="0">
                <a:latin typeface="BIZ UDPゴシック" panose="020B0400000000000000" pitchFamily="50" charset="-128"/>
                <a:ea typeface="BIZ UDPゴシック" panose="020B0400000000000000" pitchFamily="50" charset="-128"/>
              </a:rPr>
              <a:t>積み上げてきた信頼</a:t>
            </a:r>
            <a:r>
              <a:rPr lang="ja-JP" altLang="en-US" sz="3200" b="1" spc="-150" dirty="0">
                <a:latin typeface="BIZ UDPゴシック" panose="020B0400000000000000" pitchFamily="50" charset="-128"/>
                <a:ea typeface="BIZ UDPゴシック" panose="020B0400000000000000" pitchFamily="50" charset="-128"/>
              </a:rPr>
              <a:t>に</a:t>
            </a:r>
            <a:br>
              <a:rPr lang="en-US" altLang="ja-JP" sz="3600" b="1" spc="-150" dirty="0">
                <a:latin typeface="BIZ UDPゴシック" panose="020B0400000000000000" pitchFamily="50" charset="-128"/>
                <a:ea typeface="BIZ UDPゴシック" panose="020B0400000000000000" pitchFamily="50" charset="-128"/>
              </a:rPr>
            </a:br>
            <a:r>
              <a:rPr lang="ja-JP" altLang="en-US" sz="3600" b="1" spc="-150" dirty="0">
                <a:latin typeface="BIZ UDPゴシック" panose="020B0400000000000000" pitchFamily="50" charset="-128"/>
                <a:ea typeface="BIZ UDPゴシック" panose="020B0400000000000000" pitchFamily="50" charset="-128"/>
              </a:rPr>
              <a:t>想像をめぐらせよう</a:t>
            </a:r>
          </a:p>
        </p:txBody>
      </p:sp>
      <p:sp>
        <p:nvSpPr>
          <p:cNvPr id="11" name="テキスト ボックス 10">
            <a:extLst>
              <a:ext uri="{FF2B5EF4-FFF2-40B4-BE49-F238E27FC236}">
                <a16:creationId xmlns:a16="http://schemas.microsoft.com/office/drawing/2014/main" id="{FFA98DB7-CC98-1E4F-6634-E62982AD76BB}"/>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④まとめ・表現</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7" name="スライド番号プレースホルダー 6">
            <a:extLst>
              <a:ext uri="{FF2B5EF4-FFF2-40B4-BE49-F238E27FC236}">
                <a16:creationId xmlns:a16="http://schemas.microsoft.com/office/drawing/2014/main" id="{E1F4C377-E79F-99E5-D808-9916623F3808}"/>
              </a:ext>
            </a:extLst>
          </p:cNvPr>
          <p:cNvSpPr>
            <a:spLocks noGrp="1"/>
          </p:cNvSpPr>
          <p:nvPr>
            <p:ph type="sldNum" sz="quarter" idx="12"/>
          </p:nvPr>
        </p:nvSpPr>
        <p:spPr/>
        <p:txBody>
          <a:bodyPr/>
          <a:lstStyle/>
          <a:p>
            <a:fld id="{3176661F-01C8-4BE2-A570-1B80402A4D96}" type="slidenum">
              <a:rPr kumimoji="1" lang="ja-JP" altLang="en-US" smtClean="0"/>
              <a:t>20</a:t>
            </a:fld>
            <a:endParaRPr kumimoji="1" lang="ja-JP" altLang="en-US"/>
          </a:p>
        </p:txBody>
      </p:sp>
      <p:pic>
        <p:nvPicPr>
          <p:cNvPr id="9" name="図 8">
            <a:extLst>
              <a:ext uri="{FF2B5EF4-FFF2-40B4-BE49-F238E27FC236}">
                <a16:creationId xmlns:a16="http://schemas.microsoft.com/office/drawing/2014/main" id="{E8C63182-564F-453D-7E08-49BDB3DCD99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231371" y="2278523"/>
            <a:ext cx="4084796" cy="2288717"/>
          </a:xfrm>
          <a:prstGeom prst="rect">
            <a:avLst/>
          </a:prstGeom>
          <a:ln>
            <a:solidFill>
              <a:schemeClr val="tx1"/>
            </a:solidFill>
          </a:ln>
        </p:spPr>
      </p:pic>
      <p:pic>
        <p:nvPicPr>
          <p:cNvPr id="19" name="図 18">
            <a:extLst>
              <a:ext uri="{FF2B5EF4-FFF2-40B4-BE49-F238E27FC236}">
                <a16:creationId xmlns:a16="http://schemas.microsoft.com/office/drawing/2014/main" id="{C6DD51E0-D69C-3B44-B959-00C75B9DF548}"/>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7712713" y="4094041"/>
            <a:ext cx="4084796" cy="2262309"/>
          </a:xfrm>
          <a:prstGeom prst="rect">
            <a:avLst/>
          </a:prstGeom>
          <a:ln>
            <a:solidFill>
              <a:schemeClr val="tx1"/>
            </a:solidFill>
          </a:ln>
        </p:spPr>
      </p:pic>
      <p:sp>
        <p:nvSpPr>
          <p:cNvPr id="5" name="テキスト ボックス 4">
            <a:extLst>
              <a:ext uri="{FF2B5EF4-FFF2-40B4-BE49-F238E27FC236}">
                <a16:creationId xmlns:a16="http://schemas.microsoft.com/office/drawing/2014/main" id="{E22A6B56-36C1-DC4C-34F3-51A4C48F4CDA}"/>
              </a:ext>
            </a:extLst>
          </p:cNvPr>
          <p:cNvSpPr txBox="1"/>
          <p:nvPr/>
        </p:nvSpPr>
        <p:spPr>
          <a:xfrm>
            <a:off x="7224416" y="1719877"/>
            <a:ext cx="3404050" cy="707886"/>
          </a:xfrm>
          <a:prstGeom prst="rect">
            <a:avLst/>
          </a:prstGeom>
          <a:solidFill>
            <a:schemeClr val="bg1"/>
          </a:solidFill>
          <a:ln w="28575">
            <a:solidFill>
              <a:schemeClr val="tx1"/>
            </a:solidFill>
          </a:ln>
        </p:spPr>
        <p:txBody>
          <a:bodyPr wrap="square">
            <a:spAutoFit/>
          </a:bodyPr>
          <a:lstStyle/>
          <a:p>
            <a:pPr algn="ctr">
              <a:spcAft>
                <a:spcPts val="1200"/>
              </a:spcAft>
            </a:pPr>
            <a:r>
              <a:rPr lang="ja-JP" altLang="en-US" sz="4000" b="1" spc="-150" dirty="0">
                <a:solidFill>
                  <a:schemeClr val="bg1">
                    <a:lumMod val="50000"/>
                  </a:schemeClr>
                </a:solidFill>
                <a:latin typeface="BIZ UDPゴシック" panose="020B0400000000000000" pitchFamily="50" charset="-128"/>
                <a:ea typeface="BIZ UDPゴシック" panose="020B0400000000000000" pitchFamily="50" charset="-128"/>
              </a:rPr>
              <a:t>まとめ・表現</a:t>
            </a:r>
            <a:endParaRPr lang="en-US" altLang="ja-JP" sz="4000" b="1" spc="-150" dirty="0">
              <a:solidFill>
                <a:schemeClr val="bg1">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304379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DF20E-C68D-8C00-7037-5F223F5A4A4C}"/>
            </a:ext>
          </a:extLst>
        </p:cNvPr>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AB333056-898D-C400-A2C3-5EAAC01DF14E}"/>
              </a:ext>
            </a:extLst>
          </p:cNvPr>
          <p:cNvSpPr txBox="1"/>
          <p:nvPr/>
        </p:nvSpPr>
        <p:spPr>
          <a:xfrm>
            <a:off x="4090668" y="1985949"/>
            <a:ext cx="5446994" cy="1384995"/>
          </a:xfrm>
          <a:prstGeom prst="rect">
            <a:avLst/>
          </a:prstGeom>
          <a:noFill/>
        </p:spPr>
        <p:txBody>
          <a:bodyPr wrap="square">
            <a:spAutoFit/>
          </a:bodyPr>
          <a:lstStyle/>
          <a:p>
            <a:pPr>
              <a:spcAft>
                <a:spcPts val="1200"/>
              </a:spcAft>
            </a:pP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オリジナルが</a:t>
            </a:r>
            <a:b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積み上げてきた信頼に</a:t>
            </a:r>
            <a:b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想像をめぐらせよう</a:t>
            </a:r>
          </a:p>
        </p:txBody>
      </p:sp>
      <p:cxnSp>
        <p:nvCxnSpPr>
          <p:cNvPr id="13" name="直線コネクタ 12">
            <a:extLst>
              <a:ext uri="{FF2B5EF4-FFF2-40B4-BE49-F238E27FC236}">
                <a16:creationId xmlns:a16="http://schemas.microsoft.com/office/drawing/2014/main" id="{D890AD87-E699-F589-13EA-A70B4AC98058}"/>
              </a:ext>
            </a:extLst>
          </p:cNvPr>
          <p:cNvCxnSpPr/>
          <p:nvPr/>
        </p:nvCxnSpPr>
        <p:spPr>
          <a:xfrm>
            <a:off x="1066800" y="3776601"/>
            <a:ext cx="9867900"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4" name="二等辺三角形 13">
            <a:extLst>
              <a:ext uri="{FF2B5EF4-FFF2-40B4-BE49-F238E27FC236}">
                <a16:creationId xmlns:a16="http://schemas.microsoft.com/office/drawing/2014/main" id="{CC2E4A7B-01EF-D3EA-E7F1-F0C1D5E4B831}"/>
              </a:ext>
            </a:extLst>
          </p:cNvPr>
          <p:cNvSpPr/>
          <p:nvPr/>
        </p:nvSpPr>
        <p:spPr>
          <a:xfrm rot="10800000">
            <a:off x="5541635" y="3716422"/>
            <a:ext cx="952500" cy="242152"/>
          </a:xfrm>
          <a:prstGeom prst="triangle">
            <a:avLst/>
          </a:prstGeom>
          <a:solidFill>
            <a:schemeClr val="tx1">
              <a:lumMod val="50000"/>
              <a:lumOff val="50000"/>
            </a:schemeClr>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8511482E-19F9-8A21-046B-894A1C314EC7}"/>
              </a:ext>
            </a:extLst>
          </p:cNvPr>
          <p:cNvSpPr txBox="1"/>
          <p:nvPr/>
        </p:nvSpPr>
        <p:spPr>
          <a:xfrm>
            <a:off x="1047141" y="4636554"/>
            <a:ext cx="5446994" cy="1569660"/>
          </a:xfrm>
          <a:prstGeom prst="rect">
            <a:avLst/>
          </a:prstGeom>
          <a:noFill/>
        </p:spPr>
        <p:txBody>
          <a:bodyPr wrap="square">
            <a:spAutoFit/>
          </a:bodyPr>
          <a:lstStyle/>
          <a:p>
            <a:pPr>
              <a:spcAft>
                <a:spcPts val="1200"/>
              </a:spcAft>
            </a:pPr>
            <a:r>
              <a:rPr lang="ja-JP" altLang="en-US" sz="3200" b="1" dirty="0">
                <a:latin typeface="BIZ UDPゴシック" panose="020B0400000000000000" pitchFamily="50" charset="-128"/>
                <a:ea typeface="BIZ UDPゴシック" panose="020B0400000000000000" pitchFamily="50" charset="-128"/>
              </a:rPr>
              <a:t>自分</a:t>
            </a:r>
            <a:r>
              <a:rPr lang="ja-JP" altLang="en-US" sz="2800" b="1" dirty="0">
                <a:latin typeface="BIZ UDPゴシック" panose="020B0400000000000000" pitchFamily="50" charset="-128"/>
                <a:ea typeface="BIZ UDPゴシック" panose="020B0400000000000000" pitchFamily="50" charset="-128"/>
              </a:rPr>
              <a:t>の</a:t>
            </a:r>
            <a:r>
              <a:rPr lang="ja-JP" altLang="en-US" sz="3200" b="1" dirty="0">
                <a:latin typeface="BIZ UDPゴシック" panose="020B0400000000000000" pitchFamily="50" charset="-128"/>
                <a:ea typeface="BIZ UDPゴシック" panose="020B0400000000000000" pitchFamily="50" charset="-128"/>
              </a:rPr>
              <a:t>表現</a:t>
            </a:r>
            <a:r>
              <a:rPr lang="ja-JP" altLang="en-US" sz="2800" b="1" dirty="0">
                <a:latin typeface="BIZ UDPゴシック" panose="020B0400000000000000" pitchFamily="50" charset="-128"/>
                <a:ea typeface="BIZ UDPゴシック" panose="020B0400000000000000" pitchFamily="50" charset="-128"/>
              </a:rPr>
              <a:t>を</a:t>
            </a:r>
            <a:r>
              <a:rPr lang="ja-JP" altLang="en-US" sz="3200" b="1" dirty="0">
                <a:latin typeface="BIZ UDPゴシック" panose="020B0400000000000000" pitchFamily="50" charset="-128"/>
                <a:ea typeface="BIZ UDPゴシック" panose="020B0400000000000000" pitchFamily="50" charset="-128"/>
              </a:rPr>
              <a:t>客観視</a:t>
            </a:r>
            <a:r>
              <a:rPr lang="ja-JP" altLang="en-US" sz="2800" b="1" dirty="0">
                <a:latin typeface="BIZ UDPゴシック" panose="020B0400000000000000" pitchFamily="50" charset="-128"/>
                <a:ea typeface="BIZ UDPゴシック" panose="020B0400000000000000" pitchFamily="50" charset="-128"/>
              </a:rPr>
              <a:t>して</a:t>
            </a:r>
            <a:br>
              <a:rPr lang="en-US" altLang="ja-JP" sz="3200" b="1" dirty="0">
                <a:latin typeface="BIZ UDPゴシック" panose="020B0400000000000000" pitchFamily="50" charset="-128"/>
                <a:ea typeface="BIZ UDPゴシック" panose="020B0400000000000000" pitchFamily="50" charset="-128"/>
              </a:rPr>
            </a:br>
            <a:r>
              <a:rPr lang="ja-JP" altLang="en-US" sz="3200" b="1" dirty="0">
                <a:latin typeface="BIZ UDPゴシック" panose="020B0400000000000000" pitchFamily="50" charset="-128"/>
                <a:ea typeface="BIZ UDPゴシック" panose="020B0400000000000000" pitchFamily="50" charset="-128"/>
              </a:rPr>
              <a:t>課題解決</a:t>
            </a:r>
            <a:r>
              <a:rPr lang="ja-JP" altLang="en-US" sz="2800" b="1" dirty="0">
                <a:latin typeface="BIZ UDPゴシック" panose="020B0400000000000000" pitchFamily="50" charset="-128"/>
                <a:ea typeface="BIZ UDPゴシック" panose="020B0400000000000000" pitchFamily="50" charset="-128"/>
              </a:rPr>
              <a:t>の</a:t>
            </a:r>
            <a:r>
              <a:rPr lang="ja-JP" altLang="en-US" sz="3200" b="1" dirty="0">
                <a:latin typeface="BIZ UDPゴシック" panose="020B0400000000000000" pitchFamily="50" charset="-128"/>
                <a:ea typeface="BIZ UDPゴシック" panose="020B0400000000000000" pitchFamily="50" charset="-128"/>
              </a:rPr>
              <a:t>方向性</a:t>
            </a:r>
            <a:r>
              <a:rPr lang="ja-JP" altLang="en-US" sz="2800" b="1" dirty="0">
                <a:latin typeface="BIZ UDPゴシック" panose="020B0400000000000000" pitchFamily="50" charset="-128"/>
                <a:ea typeface="BIZ UDPゴシック" panose="020B0400000000000000" pitchFamily="50" charset="-128"/>
              </a:rPr>
              <a:t>を</a:t>
            </a:r>
            <a:br>
              <a:rPr lang="en-US" altLang="ja-JP" sz="3200" b="1" dirty="0">
                <a:latin typeface="BIZ UDPゴシック" panose="020B0400000000000000" pitchFamily="50" charset="-128"/>
                <a:ea typeface="BIZ UDPゴシック" panose="020B0400000000000000" pitchFamily="50" charset="-128"/>
              </a:rPr>
            </a:br>
            <a:r>
              <a:rPr lang="ja-JP" altLang="en-US" sz="3200" b="1" dirty="0">
                <a:latin typeface="BIZ UDPゴシック" panose="020B0400000000000000" pitchFamily="50" charset="-128"/>
                <a:ea typeface="BIZ UDPゴシック" panose="020B0400000000000000" pitchFamily="50" charset="-128"/>
              </a:rPr>
              <a:t>具体的にしていこう</a:t>
            </a:r>
            <a:endParaRPr lang="en-US" altLang="ja-JP" sz="3200" b="1" dirty="0">
              <a:latin typeface="BIZ UDPゴシック" panose="020B0400000000000000" pitchFamily="50" charset="-128"/>
              <a:ea typeface="BIZ UDPゴシック" panose="020B0400000000000000" pitchFamily="50" charset="-128"/>
            </a:endParaRPr>
          </a:p>
        </p:txBody>
      </p:sp>
      <p:sp>
        <p:nvSpPr>
          <p:cNvPr id="16" name="正方形/長方形 15">
            <a:extLst>
              <a:ext uri="{FF2B5EF4-FFF2-40B4-BE49-F238E27FC236}">
                <a16:creationId xmlns:a16="http://schemas.microsoft.com/office/drawing/2014/main" id="{0F3BE7F9-3E36-DC38-B7F4-35B4EE994984}"/>
              </a:ext>
            </a:extLst>
          </p:cNvPr>
          <p:cNvSpPr/>
          <p:nvPr/>
        </p:nvSpPr>
        <p:spPr>
          <a:xfrm>
            <a:off x="6096000" y="4278094"/>
            <a:ext cx="2655956" cy="412852"/>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b="1" spc="600" dirty="0">
                <a:latin typeface="Avenir Next LT Pro" panose="020B0504020202020204" pitchFamily="34" charset="0"/>
              </a:rPr>
              <a:t>KEYWORD</a:t>
            </a:r>
            <a:endParaRPr kumimoji="1" lang="ja-JP" altLang="en-US" b="1" spc="600" dirty="0">
              <a:latin typeface="Avenir Next LT Pro" panose="020B0504020202020204" pitchFamily="34" charset="0"/>
            </a:endParaRPr>
          </a:p>
        </p:txBody>
      </p:sp>
      <p:sp>
        <p:nvSpPr>
          <p:cNvPr id="17" name="テキスト ボックス 16">
            <a:extLst>
              <a:ext uri="{FF2B5EF4-FFF2-40B4-BE49-F238E27FC236}">
                <a16:creationId xmlns:a16="http://schemas.microsoft.com/office/drawing/2014/main" id="{ED4BBA8C-C78B-2FA6-02E3-F431FD79C5B1}"/>
              </a:ext>
            </a:extLst>
          </p:cNvPr>
          <p:cNvSpPr txBox="1"/>
          <p:nvPr/>
        </p:nvSpPr>
        <p:spPr>
          <a:xfrm>
            <a:off x="6028459" y="4779784"/>
            <a:ext cx="1571413" cy="461665"/>
          </a:xfrm>
          <a:prstGeom prst="rect">
            <a:avLst/>
          </a:prstGeom>
          <a:noFill/>
        </p:spPr>
        <p:txBody>
          <a:bodyPr wrap="square">
            <a:spAutoFit/>
          </a:bodyPr>
          <a:lstStyle/>
          <a:p>
            <a:r>
              <a:rPr lang="ja-JP" altLang="en-US" sz="2400" b="1" dirty="0">
                <a:latin typeface="BIZ UDPゴシック" panose="020B0400000000000000" pitchFamily="50" charset="-128"/>
                <a:ea typeface="BIZ UDPゴシック" panose="020B0400000000000000" pitchFamily="50" charset="-128"/>
              </a:rPr>
              <a:t>ブランド</a:t>
            </a:r>
            <a:endParaRPr lang="ja-JP" altLang="en-US" sz="2400" dirty="0"/>
          </a:p>
        </p:txBody>
      </p:sp>
      <p:sp>
        <p:nvSpPr>
          <p:cNvPr id="18" name="テキスト ボックス 17">
            <a:extLst>
              <a:ext uri="{FF2B5EF4-FFF2-40B4-BE49-F238E27FC236}">
                <a16:creationId xmlns:a16="http://schemas.microsoft.com/office/drawing/2014/main" id="{5D1F9D8D-C172-CA3A-E690-5D455D9B2370}"/>
              </a:ext>
            </a:extLst>
          </p:cNvPr>
          <p:cNvSpPr txBox="1"/>
          <p:nvPr/>
        </p:nvSpPr>
        <p:spPr>
          <a:xfrm>
            <a:off x="6028458" y="5212321"/>
            <a:ext cx="5611091" cy="954107"/>
          </a:xfrm>
          <a:prstGeom prst="rect">
            <a:avLst/>
          </a:prstGeom>
          <a:noFill/>
        </p:spPr>
        <p:txBody>
          <a:bodyPr wrap="square">
            <a:spAutoFit/>
          </a:bodyPr>
          <a:lstStyle/>
          <a:p>
            <a:pPr>
              <a:spcAft>
                <a:spcPts val="1200"/>
              </a:spcAft>
            </a:pP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キャラクターや商品名など（商標）には、その作り手・使い手が</a:t>
            </a:r>
            <a:br>
              <a:rPr lang="en-US" altLang="ja-JP"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育ててきた信頼のイメージが蓄積されています。これがブランドです。</a:t>
            </a:r>
            <a:br>
              <a:rPr lang="en-US" altLang="ja-JP"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他人が勝手に使うと、そのブランドの価値に傷をつけかねません。</a:t>
            </a:r>
            <a:br>
              <a:rPr lang="en-US" altLang="ja-JP" sz="14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1400" dirty="0">
                <a:solidFill>
                  <a:schemeClr val="tx1">
                    <a:lumMod val="65000"/>
                    <a:lumOff val="35000"/>
                  </a:schemeClr>
                </a:solidFill>
                <a:latin typeface="BIZ UDPゴシック" panose="020B0400000000000000" pitchFamily="50" charset="-128"/>
                <a:ea typeface="BIZ UDPゴシック" panose="020B0400000000000000" pitchFamily="50" charset="-128"/>
              </a:rPr>
              <a:t>表現に使用する前に、想像をめぐらせてみましょう。</a:t>
            </a:r>
            <a:endParaRPr lang="en-US" altLang="ja-JP" sz="140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3" name="正方形/長方形 2">
            <a:extLst>
              <a:ext uri="{FF2B5EF4-FFF2-40B4-BE49-F238E27FC236}">
                <a16:creationId xmlns:a16="http://schemas.microsoft.com/office/drawing/2014/main" id="{AF18D032-8BC3-A72B-0F0C-499A61F7618A}"/>
              </a:ext>
            </a:extLst>
          </p:cNvPr>
          <p:cNvSpPr/>
          <p:nvPr/>
        </p:nvSpPr>
        <p:spPr>
          <a:xfrm>
            <a:off x="1066800" y="4223702"/>
            <a:ext cx="2655956" cy="412852"/>
          </a:xfrm>
          <a:prstGeom prst="rect">
            <a:avLst/>
          </a:prstGeom>
          <a:solidFill>
            <a:srgbClr val="FF7C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spc="600" dirty="0">
                <a:latin typeface="Avenir Next LT Pro" panose="020B0504020202020204" pitchFamily="34" charset="0"/>
              </a:rPr>
              <a:t>探究学習では</a:t>
            </a:r>
            <a:r>
              <a:rPr kumimoji="1" lang="en-US" altLang="ja-JP" b="1" spc="600" dirty="0">
                <a:latin typeface="Avenir Next LT Pro" panose="020B0504020202020204" pitchFamily="34" charset="0"/>
              </a:rPr>
              <a:t>…</a:t>
            </a:r>
            <a:endParaRPr kumimoji="1" lang="ja-JP" altLang="en-US" b="1" spc="600" dirty="0">
              <a:latin typeface="Avenir Next LT Pro" panose="020B0504020202020204" pitchFamily="34" charset="0"/>
            </a:endParaRPr>
          </a:p>
        </p:txBody>
      </p:sp>
      <p:sp>
        <p:nvSpPr>
          <p:cNvPr id="4" name="テキスト ボックス 3">
            <a:extLst>
              <a:ext uri="{FF2B5EF4-FFF2-40B4-BE49-F238E27FC236}">
                <a16:creationId xmlns:a16="http://schemas.microsoft.com/office/drawing/2014/main" id="{18CCB3C3-584C-E5EB-6AE5-1F77061905E7}"/>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④まとめ・表現</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FB7FF87C-3185-2851-0954-A392248E7852}"/>
              </a:ext>
            </a:extLst>
          </p:cNvPr>
          <p:cNvSpPr>
            <a:spLocks noGrp="1"/>
          </p:cNvSpPr>
          <p:nvPr>
            <p:ph type="sldNum" sz="quarter" idx="12"/>
          </p:nvPr>
        </p:nvSpPr>
        <p:spPr/>
        <p:txBody>
          <a:bodyPr/>
          <a:lstStyle/>
          <a:p>
            <a:fld id="{3176661F-01C8-4BE2-A570-1B80402A4D96}" type="slidenum">
              <a:rPr kumimoji="1" lang="ja-JP" altLang="en-US" smtClean="0"/>
              <a:t>21</a:t>
            </a:fld>
            <a:endParaRPr kumimoji="1" lang="ja-JP" altLang="en-US"/>
          </a:p>
        </p:txBody>
      </p:sp>
    </p:spTree>
    <p:extLst>
      <p:ext uri="{BB962C8B-B14F-4D97-AF65-F5344CB8AC3E}">
        <p14:creationId xmlns:p14="http://schemas.microsoft.com/office/powerpoint/2010/main" val="4588124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CD784-1045-FDFF-58C1-1CCE1DF071D0}"/>
            </a:ext>
          </a:extLst>
        </p:cNvPr>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5BAF2376-C531-3B63-9719-1253705A8F2E}"/>
              </a:ext>
            </a:extLst>
          </p:cNvPr>
          <p:cNvSpPr txBox="1"/>
          <p:nvPr/>
        </p:nvSpPr>
        <p:spPr>
          <a:xfrm>
            <a:off x="2074254" y="1958072"/>
            <a:ext cx="7852991" cy="1429109"/>
          </a:xfrm>
          <a:prstGeom prst="rect">
            <a:avLst/>
          </a:prstGeom>
          <a:noFill/>
        </p:spPr>
        <p:txBody>
          <a:bodyPr wrap="square">
            <a:spAutoFit/>
          </a:bodyPr>
          <a:lstStyle/>
          <a:p>
            <a:pPr algn="ctr">
              <a:lnSpc>
                <a:spcPct val="150000"/>
              </a:lnSpc>
              <a:spcAft>
                <a:spcPts val="1200"/>
              </a:spcAft>
            </a:pPr>
            <a:r>
              <a:rPr lang="ja-JP" altLang="en-US" sz="2800" dirty="0">
                <a:solidFill>
                  <a:schemeClr val="tx1">
                    <a:lumMod val="65000"/>
                    <a:lumOff val="35000"/>
                  </a:schemeClr>
                </a:solidFill>
                <a:latin typeface="BIZ UDPゴシック" panose="020B0400000000000000" pitchFamily="50" charset="-128"/>
                <a:ea typeface="BIZ UDPゴシック" panose="020B0400000000000000" pitchFamily="50" charset="-128"/>
              </a:rPr>
              <a:t>探究は、これまで以上に</a:t>
            </a:r>
            <a:endParaRPr lang="en-US" altLang="ja-JP" sz="280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algn="ctr">
              <a:lnSpc>
                <a:spcPct val="150000"/>
              </a:lnSpc>
              <a:spcAft>
                <a:spcPts val="1200"/>
              </a:spcAft>
            </a:pPr>
            <a:r>
              <a:rPr lang="ja-JP" altLang="en-US" sz="2800" dirty="0">
                <a:solidFill>
                  <a:schemeClr val="tx1">
                    <a:lumMod val="65000"/>
                    <a:lumOff val="35000"/>
                  </a:schemeClr>
                </a:solidFill>
                <a:latin typeface="BIZ UDPゴシック" panose="020B0400000000000000" pitchFamily="50" charset="-128"/>
                <a:ea typeface="BIZ UDPゴシック" panose="020B0400000000000000" pitchFamily="50" charset="-128"/>
              </a:rPr>
              <a:t>社会とつながりながら 進める学びです。</a:t>
            </a:r>
            <a:endParaRPr lang="en-US" altLang="ja-JP" sz="280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cxnSp>
        <p:nvCxnSpPr>
          <p:cNvPr id="13" name="直線コネクタ 12">
            <a:extLst>
              <a:ext uri="{FF2B5EF4-FFF2-40B4-BE49-F238E27FC236}">
                <a16:creationId xmlns:a16="http://schemas.microsoft.com/office/drawing/2014/main" id="{DE55CD1D-11D6-7B3F-402A-3626F476BB0B}"/>
              </a:ext>
            </a:extLst>
          </p:cNvPr>
          <p:cNvCxnSpPr/>
          <p:nvPr/>
        </p:nvCxnSpPr>
        <p:spPr>
          <a:xfrm>
            <a:off x="1066800" y="3776601"/>
            <a:ext cx="9867900" cy="0"/>
          </a:xfrm>
          <a:prstGeom prst="line">
            <a:avLst/>
          </a:prstGeom>
          <a:ln>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4" name="二等辺三角形 13">
            <a:extLst>
              <a:ext uri="{FF2B5EF4-FFF2-40B4-BE49-F238E27FC236}">
                <a16:creationId xmlns:a16="http://schemas.microsoft.com/office/drawing/2014/main" id="{FB2CC03A-1C3C-B6AB-271B-644DD9CB969B}"/>
              </a:ext>
            </a:extLst>
          </p:cNvPr>
          <p:cNvSpPr/>
          <p:nvPr/>
        </p:nvSpPr>
        <p:spPr>
          <a:xfrm rot="10800000">
            <a:off x="5541635" y="3716422"/>
            <a:ext cx="952500" cy="242152"/>
          </a:xfrm>
          <a:prstGeom prst="triangle">
            <a:avLst/>
          </a:prstGeom>
          <a:solidFill>
            <a:schemeClr val="tx1">
              <a:lumMod val="50000"/>
              <a:lumOff val="50000"/>
            </a:schemeClr>
          </a:solid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FA8389E0-85FE-72D7-4830-4E2D4F0A85A7}"/>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おわりに</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5780151C-4D83-EB96-8DA1-027D47B3331C}"/>
              </a:ext>
            </a:extLst>
          </p:cNvPr>
          <p:cNvSpPr txBox="1"/>
          <p:nvPr/>
        </p:nvSpPr>
        <p:spPr>
          <a:xfrm>
            <a:off x="2244582" y="4425579"/>
            <a:ext cx="6325675" cy="984885"/>
          </a:xfrm>
          <a:prstGeom prst="rect">
            <a:avLst/>
          </a:prstGeom>
          <a:noFill/>
        </p:spPr>
        <p:txBody>
          <a:bodyPr wrap="square">
            <a:spAutoFit/>
          </a:bodyPr>
          <a:lstStyle/>
          <a:p>
            <a:pPr marL="457200" indent="-457200">
              <a:spcAft>
                <a:spcPts val="1200"/>
              </a:spcAft>
              <a:buFont typeface="Arial" panose="020B0604020202020204" pitchFamily="34" charset="0"/>
              <a:buChar char="•"/>
            </a:pPr>
            <a:r>
              <a:rPr lang="ja-JP" altLang="en-US" sz="2400" b="1" dirty="0">
                <a:latin typeface="BIZ UDPゴシック" panose="020B0400000000000000" pitchFamily="50" charset="-128"/>
                <a:ea typeface="BIZ UDPゴシック" panose="020B0400000000000000" pitchFamily="50" charset="-128"/>
              </a:rPr>
              <a:t>自他の創造力・アイデアを大切にして、</a:t>
            </a:r>
            <a:endParaRPr lang="en-US" altLang="ja-JP" sz="2400" b="1" dirty="0">
              <a:latin typeface="BIZ UDPゴシック" panose="020B0400000000000000" pitchFamily="50" charset="-128"/>
              <a:ea typeface="BIZ UDPゴシック" panose="020B0400000000000000" pitchFamily="50" charset="-128"/>
            </a:endParaRPr>
          </a:p>
          <a:p>
            <a:pPr marL="457200" indent="-457200">
              <a:spcAft>
                <a:spcPts val="1200"/>
              </a:spcAft>
              <a:buFont typeface="Arial" panose="020B0604020202020204" pitchFamily="34" charset="0"/>
              <a:buChar char="•"/>
            </a:pPr>
            <a:r>
              <a:rPr lang="ja-JP" altLang="en-US" sz="2400" b="1" dirty="0">
                <a:latin typeface="BIZ UDPゴシック" panose="020B0400000000000000" pitchFamily="50" charset="-128"/>
                <a:ea typeface="BIZ UDPゴシック" panose="020B0400000000000000" pitchFamily="50" charset="-128"/>
              </a:rPr>
              <a:t>社会の仕組みやルール</a:t>
            </a:r>
            <a:r>
              <a:rPr lang="ja-JP" altLang="en-US" sz="2000" b="1" dirty="0">
                <a:latin typeface="BIZ UDPゴシック" panose="020B0400000000000000" pitchFamily="50" charset="-128"/>
                <a:ea typeface="BIZ UDPゴシック" panose="020B0400000000000000" pitchFamily="50" charset="-128"/>
              </a:rPr>
              <a:t>を</a:t>
            </a:r>
            <a:r>
              <a:rPr lang="ja-JP" altLang="en-US" sz="2400" b="1" dirty="0">
                <a:latin typeface="BIZ UDPゴシック" panose="020B0400000000000000" pitchFamily="50" charset="-128"/>
                <a:ea typeface="BIZ UDPゴシック" panose="020B0400000000000000" pitchFamily="50" charset="-128"/>
              </a:rPr>
              <a:t>活用して、</a:t>
            </a:r>
            <a:endParaRPr lang="en-US" altLang="ja-JP" sz="2400" b="1"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2C51F742-DA9B-0E50-EAB3-1C67897CEEC0}"/>
              </a:ext>
            </a:extLst>
          </p:cNvPr>
          <p:cNvSpPr txBox="1"/>
          <p:nvPr/>
        </p:nvSpPr>
        <p:spPr>
          <a:xfrm>
            <a:off x="4220135" y="5538459"/>
            <a:ext cx="6096000" cy="461665"/>
          </a:xfrm>
          <a:prstGeom prst="rect">
            <a:avLst/>
          </a:prstGeom>
          <a:noFill/>
        </p:spPr>
        <p:txBody>
          <a:bodyPr wrap="square">
            <a:spAutoFit/>
          </a:bodyPr>
          <a:lstStyle/>
          <a:p>
            <a:pPr algn="r">
              <a:spcAft>
                <a:spcPts val="1200"/>
              </a:spcAft>
            </a:pPr>
            <a:r>
              <a:rPr lang="ja-JP" altLang="en-US" sz="2400" b="1" dirty="0">
                <a:latin typeface="BIZ UDPゴシック" panose="020B0400000000000000" pitchFamily="50" charset="-128"/>
                <a:ea typeface="BIZ UDPゴシック" panose="020B0400000000000000" pitchFamily="50" charset="-128"/>
              </a:rPr>
              <a:t>実践的に進めていきましょう。</a:t>
            </a:r>
            <a:endParaRPr lang="en-US" altLang="ja-JP" sz="2400" b="1" dirty="0">
              <a:latin typeface="BIZ UDPゴシック" panose="020B0400000000000000" pitchFamily="50" charset="-128"/>
              <a:ea typeface="BIZ UDPゴシック" panose="020B0400000000000000" pitchFamily="50" charset="-128"/>
            </a:endParaRPr>
          </a:p>
        </p:txBody>
      </p:sp>
      <p:sp>
        <p:nvSpPr>
          <p:cNvPr id="3" name="スライド番号プレースホルダー 2">
            <a:extLst>
              <a:ext uri="{FF2B5EF4-FFF2-40B4-BE49-F238E27FC236}">
                <a16:creationId xmlns:a16="http://schemas.microsoft.com/office/drawing/2014/main" id="{B0787352-9603-1DB9-8981-A695C67B44F9}"/>
              </a:ext>
            </a:extLst>
          </p:cNvPr>
          <p:cNvSpPr>
            <a:spLocks noGrp="1"/>
          </p:cNvSpPr>
          <p:nvPr>
            <p:ph type="sldNum" sz="quarter" idx="12"/>
          </p:nvPr>
        </p:nvSpPr>
        <p:spPr/>
        <p:txBody>
          <a:bodyPr/>
          <a:lstStyle/>
          <a:p>
            <a:fld id="{3176661F-01C8-4BE2-A570-1B80402A4D96}" type="slidenum">
              <a:rPr kumimoji="1" lang="ja-JP" altLang="en-US" smtClean="0"/>
              <a:t>22</a:t>
            </a:fld>
            <a:endParaRPr kumimoji="1" lang="ja-JP" altLang="en-US"/>
          </a:p>
        </p:txBody>
      </p:sp>
    </p:spTree>
    <p:extLst>
      <p:ext uri="{BB962C8B-B14F-4D97-AF65-F5344CB8AC3E}">
        <p14:creationId xmlns:p14="http://schemas.microsoft.com/office/powerpoint/2010/main" val="15980260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43D91-A93D-516C-4DCF-9A245991075C}"/>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BD9DE89-1E61-E351-1ECA-B9CB6CEA028F}"/>
              </a:ext>
            </a:extLst>
          </p:cNvPr>
          <p:cNvSpPr txBox="1"/>
          <p:nvPr/>
        </p:nvSpPr>
        <p:spPr>
          <a:xfrm>
            <a:off x="966506" y="90708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１．探究学習で身につけたい力</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D3B2213D-B976-977C-8046-9630C184A571}"/>
              </a:ext>
            </a:extLst>
          </p:cNvPr>
          <p:cNvSpPr txBox="1"/>
          <p:nvPr/>
        </p:nvSpPr>
        <p:spPr>
          <a:xfrm>
            <a:off x="1117600" y="2295014"/>
            <a:ext cx="9661960" cy="646331"/>
          </a:xfrm>
          <a:prstGeom prst="rect">
            <a:avLst/>
          </a:prstGeom>
          <a:noFill/>
        </p:spPr>
        <p:txBody>
          <a:bodyPr wrap="square">
            <a:spAutoFit/>
          </a:bodyPr>
          <a:lstStyle/>
          <a:p>
            <a:r>
              <a:rPr lang="ja-JP" altLang="en-US" sz="3600" b="1" dirty="0">
                <a:latin typeface="BIZ UDPゴシック" panose="020B0400000000000000" pitchFamily="50" charset="-128"/>
                <a:ea typeface="BIZ UDPゴシック" panose="020B0400000000000000" pitchFamily="50" charset="-128"/>
              </a:rPr>
              <a:t>○○高校では</a:t>
            </a:r>
            <a:r>
              <a:rPr lang="en-US" altLang="ja-JP" sz="3600" b="1" dirty="0">
                <a:latin typeface="BIZ UDPゴシック" panose="020B0400000000000000" pitchFamily="50" charset="-128"/>
                <a:ea typeface="BIZ UDPゴシック" panose="020B0400000000000000" pitchFamily="50" charset="-128"/>
              </a:rPr>
              <a:t>…</a:t>
            </a:r>
          </a:p>
        </p:txBody>
      </p:sp>
      <p:sp>
        <p:nvSpPr>
          <p:cNvPr id="5" name="正方形/長方形 4">
            <a:extLst>
              <a:ext uri="{FF2B5EF4-FFF2-40B4-BE49-F238E27FC236}">
                <a16:creationId xmlns:a16="http://schemas.microsoft.com/office/drawing/2014/main" id="{6E09F264-87AA-CE56-642D-2076E8061BAF}"/>
              </a:ext>
            </a:extLst>
          </p:cNvPr>
          <p:cNvSpPr/>
          <p:nvPr/>
        </p:nvSpPr>
        <p:spPr>
          <a:xfrm>
            <a:off x="1117600" y="3068320"/>
            <a:ext cx="9510866" cy="288259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E9E0641C-E117-79BD-6F1C-F3E6B0A9641A}"/>
              </a:ext>
            </a:extLst>
          </p:cNvPr>
          <p:cNvSpPr txBox="1"/>
          <p:nvPr/>
        </p:nvSpPr>
        <p:spPr>
          <a:xfrm>
            <a:off x="2900580" y="4186453"/>
            <a:ext cx="6096000" cy="646331"/>
          </a:xfrm>
          <a:prstGeom prst="rect">
            <a:avLst/>
          </a:prstGeom>
          <a:noFill/>
        </p:spPr>
        <p:txBody>
          <a:bodyPr wrap="square">
            <a:spAutoFit/>
          </a:bodyPr>
          <a:lstStyle/>
          <a:p>
            <a:pPr algn="ctr"/>
            <a:r>
              <a:rPr lang="ja-JP" altLang="en-US" dirty="0">
                <a:latin typeface="BIZ UDPゴシック" panose="020B0400000000000000" pitchFamily="50" charset="-128"/>
                <a:ea typeface="BIZ UDPゴシック" panose="020B0400000000000000" pitchFamily="50" charset="-128"/>
              </a:rPr>
              <a:t>各校で設定している目標・狙い等を、</a:t>
            </a:r>
            <a:endParaRPr lang="en-US" altLang="ja-JP" dirty="0">
              <a:latin typeface="BIZ UDPゴシック" panose="020B0400000000000000" pitchFamily="50" charset="-128"/>
              <a:ea typeface="BIZ UDPゴシック" panose="020B0400000000000000" pitchFamily="50" charset="-128"/>
            </a:endParaRPr>
          </a:p>
          <a:p>
            <a:pPr algn="ctr"/>
            <a:r>
              <a:rPr lang="ja-JP" altLang="en-US" dirty="0">
                <a:latin typeface="BIZ UDPゴシック" panose="020B0400000000000000" pitchFamily="50" charset="-128"/>
                <a:ea typeface="BIZ UDPゴシック" panose="020B0400000000000000" pitchFamily="50" charset="-128"/>
              </a:rPr>
              <a:t>こちらに記入ください</a:t>
            </a:r>
          </a:p>
        </p:txBody>
      </p:sp>
      <p:sp>
        <p:nvSpPr>
          <p:cNvPr id="3" name="正方形/長方形 2">
            <a:extLst>
              <a:ext uri="{FF2B5EF4-FFF2-40B4-BE49-F238E27FC236}">
                <a16:creationId xmlns:a16="http://schemas.microsoft.com/office/drawing/2014/main" id="{C65E0CCA-C219-959C-72EC-104BC39B0F18}"/>
              </a:ext>
            </a:extLst>
          </p:cNvPr>
          <p:cNvSpPr/>
          <p:nvPr/>
        </p:nvSpPr>
        <p:spPr>
          <a:xfrm>
            <a:off x="9699812" y="4432963"/>
            <a:ext cx="1374588" cy="19140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9">
            <a:extLst>
              <a:ext uri="{FF2B5EF4-FFF2-40B4-BE49-F238E27FC236}">
                <a16:creationId xmlns:a16="http://schemas.microsoft.com/office/drawing/2014/main" id="{395406F5-D460-4B00-93EA-3D7CE1027B97}"/>
              </a:ext>
            </a:extLst>
          </p:cNvPr>
          <p:cNvGrpSpPr/>
          <p:nvPr/>
        </p:nvGrpSpPr>
        <p:grpSpPr>
          <a:xfrm rot="733190">
            <a:off x="9742712" y="4600376"/>
            <a:ext cx="1771507" cy="1771507"/>
            <a:chOff x="5377598" y="55206"/>
            <a:chExt cx="1120391" cy="1120391"/>
          </a:xfrm>
        </p:grpSpPr>
        <p:sp>
          <p:nvSpPr>
            <p:cNvPr id="11" name="楕円 10">
              <a:extLst>
                <a:ext uri="{FF2B5EF4-FFF2-40B4-BE49-F238E27FC236}">
                  <a16:creationId xmlns:a16="http://schemas.microsoft.com/office/drawing/2014/main" id="{0ED622DF-50F6-E298-1A15-07A7178A7E3A}"/>
                </a:ext>
              </a:extLst>
            </p:cNvPr>
            <p:cNvSpPr/>
            <p:nvPr/>
          </p:nvSpPr>
          <p:spPr>
            <a:xfrm>
              <a:off x="5377598" y="55206"/>
              <a:ext cx="1120391" cy="1120391"/>
            </a:xfrm>
            <a:prstGeom prst="ellipse">
              <a:avLst/>
            </a:prstGeom>
            <a:solidFill>
              <a:srgbClr val="FF7C80">
                <a:alpha val="6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テキスト ボックス 11">
              <a:extLst>
                <a:ext uri="{FF2B5EF4-FFF2-40B4-BE49-F238E27FC236}">
                  <a16:creationId xmlns:a16="http://schemas.microsoft.com/office/drawing/2014/main" id="{0469B515-EC09-E94D-7DD6-662409D16238}"/>
                </a:ext>
              </a:extLst>
            </p:cNvPr>
            <p:cNvSpPr txBox="1"/>
            <p:nvPr/>
          </p:nvSpPr>
          <p:spPr>
            <a:xfrm>
              <a:off x="5625003" y="255051"/>
              <a:ext cx="644618" cy="764902"/>
            </a:xfrm>
            <a:custGeom>
              <a:avLst/>
              <a:gdLst/>
              <a:ahLst/>
              <a:cxnLst/>
              <a:rect l="l" t="t" r="r" b="b"/>
              <a:pathLst>
                <a:path w="644618" h="764902">
                  <a:moveTo>
                    <a:pt x="522727" y="469147"/>
                  </a:moveTo>
                  <a:cubicBezTo>
                    <a:pt x="507249" y="471379"/>
                    <a:pt x="494078" y="477481"/>
                    <a:pt x="483213" y="487453"/>
                  </a:cubicBezTo>
                  <a:cubicBezTo>
                    <a:pt x="474656" y="495043"/>
                    <a:pt x="468182" y="504419"/>
                    <a:pt x="463791" y="515581"/>
                  </a:cubicBezTo>
                  <a:cubicBezTo>
                    <a:pt x="461187" y="522055"/>
                    <a:pt x="459885" y="529274"/>
                    <a:pt x="459885" y="537236"/>
                  </a:cubicBezTo>
                  <a:cubicBezTo>
                    <a:pt x="459885" y="547505"/>
                    <a:pt x="461782" y="555728"/>
                    <a:pt x="465577" y="561904"/>
                  </a:cubicBezTo>
                  <a:cubicBezTo>
                    <a:pt x="468851" y="566964"/>
                    <a:pt x="472237" y="569494"/>
                    <a:pt x="475735" y="569494"/>
                  </a:cubicBezTo>
                  <a:cubicBezTo>
                    <a:pt x="479381" y="569494"/>
                    <a:pt x="484627" y="564620"/>
                    <a:pt x="491473" y="554872"/>
                  </a:cubicBezTo>
                  <a:cubicBezTo>
                    <a:pt x="504942" y="536120"/>
                    <a:pt x="515174" y="517442"/>
                    <a:pt x="522169" y="498838"/>
                  </a:cubicBezTo>
                  <a:cubicBezTo>
                    <a:pt x="525369" y="490876"/>
                    <a:pt x="526969" y="484402"/>
                    <a:pt x="526969" y="479416"/>
                  </a:cubicBezTo>
                  <a:cubicBezTo>
                    <a:pt x="526969" y="474579"/>
                    <a:pt x="525555" y="471156"/>
                    <a:pt x="522727" y="469147"/>
                  </a:cubicBezTo>
                  <a:close/>
                  <a:moveTo>
                    <a:pt x="541033" y="459101"/>
                  </a:moveTo>
                  <a:cubicBezTo>
                    <a:pt x="563729" y="459101"/>
                    <a:pt x="582631" y="465054"/>
                    <a:pt x="597737" y="476960"/>
                  </a:cubicBezTo>
                  <a:cubicBezTo>
                    <a:pt x="615596" y="491322"/>
                    <a:pt x="624526" y="510670"/>
                    <a:pt x="624526" y="535003"/>
                  </a:cubicBezTo>
                  <a:cubicBezTo>
                    <a:pt x="624526" y="553905"/>
                    <a:pt x="617531" y="569606"/>
                    <a:pt x="603541" y="582108"/>
                  </a:cubicBezTo>
                  <a:cubicBezTo>
                    <a:pt x="593346" y="591112"/>
                    <a:pt x="582035" y="597883"/>
                    <a:pt x="569608" y="602423"/>
                  </a:cubicBezTo>
                  <a:cubicBezTo>
                    <a:pt x="554949" y="607706"/>
                    <a:pt x="539322" y="610608"/>
                    <a:pt x="522727" y="611129"/>
                  </a:cubicBezTo>
                  <a:cubicBezTo>
                    <a:pt x="519379" y="611129"/>
                    <a:pt x="517704" y="610348"/>
                    <a:pt x="517704" y="608785"/>
                  </a:cubicBezTo>
                  <a:cubicBezTo>
                    <a:pt x="517704" y="607520"/>
                    <a:pt x="519155" y="606553"/>
                    <a:pt x="522058" y="605883"/>
                  </a:cubicBezTo>
                  <a:cubicBezTo>
                    <a:pt x="546689" y="600451"/>
                    <a:pt x="566297" y="590479"/>
                    <a:pt x="580882" y="575968"/>
                  </a:cubicBezTo>
                  <a:cubicBezTo>
                    <a:pt x="588621" y="567932"/>
                    <a:pt x="594016" y="559672"/>
                    <a:pt x="597067" y="551188"/>
                  </a:cubicBezTo>
                  <a:cubicBezTo>
                    <a:pt x="599969" y="543301"/>
                    <a:pt x="601420" y="533850"/>
                    <a:pt x="601420" y="522837"/>
                  </a:cubicBezTo>
                  <a:cubicBezTo>
                    <a:pt x="601420" y="503489"/>
                    <a:pt x="594723" y="489164"/>
                    <a:pt x="581328" y="479863"/>
                  </a:cubicBezTo>
                  <a:cubicBezTo>
                    <a:pt x="571208" y="472719"/>
                    <a:pt x="559004" y="468589"/>
                    <a:pt x="544717" y="467473"/>
                  </a:cubicBezTo>
                  <a:cubicBezTo>
                    <a:pt x="543154" y="467398"/>
                    <a:pt x="541294" y="467361"/>
                    <a:pt x="539136" y="467361"/>
                  </a:cubicBezTo>
                  <a:cubicBezTo>
                    <a:pt x="535564" y="467361"/>
                    <a:pt x="532624" y="467510"/>
                    <a:pt x="530318" y="467808"/>
                  </a:cubicBezTo>
                  <a:cubicBezTo>
                    <a:pt x="535973" y="474058"/>
                    <a:pt x="538801" y="480309"/>
                    <a:pt x="538801" y="486560"/>
                  </a:cubicBezTo>
                  <a:cubicBezTo>
                    <a:pt x="538801" y="492364"/>
                    <a:pt x="537126" y="500438"/>
                    <a:pt x="533778" y="510782"/>
                  </a:cubicBezTo>
                  <a:cubicBezTo>
                    <a:pt x="530206" y="522316"/>
                    <a:pt x="525406" y="533292"/>
                    <a:pt x="519379" y="543710"/>
                  </a:cubicBezTo>
                  <a:cubicBezTo>
                    <a:pt x="510002" y="561197"/>
                    <a:pt x="501519" y="573922"/>
                    <a:pt x="493929" y="581884"/>
                  </a:cubicBezTo>
                  <a:cubicBezTo>
                    <a:pt x="488199" y="588135"/>
                    <a:pt x="481874" y="591260"/>
                    <a:pt x="474953" y="591260"/>
                  </a:cubicBezTo>
                  <a:cubicBezTo>
                    <a:pt x="468479" y="591260"/>
                    <a:pt x="462712" y="588284"/>
                    <a:pt x="457652" y="582331"/>
                  </a:cubicBezTo>
                  <a:cubicBezTo>
                    <a:pt x="449243" y="573029"/>
                    <a:pt x="445039" y="559151"/>
                    <a:pt x="445039" y="540696"/>
                  </a:cubicBezTo>
                  <a:cubicBezTo>
                    <a:pt x="445039" y="528492"/>
                    <a:pt x="448313" y="516921"/>
                    <a:pt x="454862" y="505982"/>
                  </a:cubicBezTo>
                  <a:cubicBezTo>
                    <a:pt x="462154" y="493108"/>
                    <a:pt x="472461" y="482430"/>
                    <a:pt x="485781" y="473947"/>
                  </a:cubicBezTo>
                  <a:cubicBezTo>
                    <a:pt x="501780" y="464050"/>
                    <a:pt x="520197" y="459101"/>
                    <a:pt x="541033" y="459101"/>
                  </a:cubicBezTo>
                  <a:close/>
                  <a:moveTo>
                    <a:pt x="165789" y="388525"/>
                  </a:moveTo>
                  <a:cubicBezTo>
                    <a:pt x="187788" y="390258"/>
                    <a:pt x="202521" y="392125"/>
                    <a:pt x="209987" y="394125"/>
                  </a:cubicBezTo>
                  <a:cubicBezTo>
                    <a:pt x="216520" y="395725"/>
                    <a:pt x="219786" y="397991"/>
                    <a:pt x="219786" y="400924"/>
                  </a:cubicBezTo>
                  <a:cubicBezTo>
                    <a:pt x="219786" y="404391"/>
                    <a:pt x="215586" y="408324"/>
                    <a:pt x="207187" y="412723"/>
                  </a:cubicBezTo>
                  <a:lnTo>
                    <a:pt x="207187" y="480319"/>
                  </a:lnTo>
                  <a:lnTo>
                    <a:pt x="303381" y="480319"/>
                  </a:lnTo>
                  <a:cubicBezTo>
                    <a:pt x="317914" y="461520"/>
                    <a:pt x="326913" y="452121"/>
                    <a:pt x="330379" y="452121"/>
                  </a:cubicBezTo>
                  <a:cubicBezTo>
                    <a:pt x="333046" y="452121"/>
                    <a:pt x="342912" y="458654"/>
                    <a:pt x="359978" y="471720"/>
                  </a:cubicBezTo>
                  <a:cubicBezTo>
                    <a:pt x="368377" y="478653"/>
                    <a:pt x="372577" y="483319"/>
                    <a:pt x="372577" y="485719"/>
                  </a:cubicBezTo>
                  <a:cubicBezTo>
                    <a:pt x="372577" y="488385"/>
                    <a:pt x="370844" y="489719"/>
                    <a:pt x="367377" y="489719"/>
                  </a:cubicBezTo>
                  <a:lnTo>
                    <a:pt x="210787" y="489719"/>
                  </a:lnTo>
                  <a:cubicBezTo>
                    <a:pt x="224253" y="521183"/>
                    <a:pt x="245451" y="550915"/>
                    <a:pt x="274383" y="578913"/>
                  </a:cubicBezTo>
                  <a:cubicBezTo>
                    <a:pt x="303048" y="606245"/>
                    <a:pt x="341445" y="627577"/>
                    <a:pt x="389576" y="642909"/>
                  </a:cubicBezTo>
                  <a:cubicBezTo>
                    <a:pt x="390642" y="643309"/>
                    <a:pt x="391176" y="643976"/>
                    <a:pt x="391176" y="644909"/>
                  </a:cubicBezTo>
                  <a:cubicBezTo>
                    <a:pt x="391176" y="645843"/>
                    <a:pt x="390642" y="646509"/>
                    <a:pt x="389576" y="646909"/>
                  </a:cubicBezTo>
                  <a:cubicBezTo>
                    <a:pt x="381310" y="649576"/>
                    <a:pt x="374977" y="653376"/>
                    <a:pt x="370577" y="658308"/>
                  </a:cubicBezTo>
                  <a:cubicBezTo>
                    <a:pt x="366711" y="662575"/>
                    <a:pt x="362977" y="669308"/>
                    <a:pt x="359378" y="678507"/>
                  </a:cubicBezTo>
                  <a:cubicBezTo>
                    <a:pt x="357511" y="683707"/>
                    <a:pt x="355045" y="686307"/>
                    <a:pt x="351978" y="686307"/>
                  </a:cubicBezTo>
                  <a:cubicBezTo>
                    <a:pt x="348245" y="686307"/>
                    <a:pt x="342045" y="683440"/>
                    <a:pt x="333379" y="677707"/>
                  </a:cubicBezTo>
                  <a:cubicBezTo>
                    <a:pt x="301381" y="656242"/>
                    <a:pt x="274783" y="630177"/>
                    <a:pt x="253584" y="599512"/>
                  </a:cubicBezTo>
                  <a:cubicBezTo>
                    <a:pt x="234652" y="572314"/>
                    <a:pt x="218520" y="539516"/>
                    <a:pt x="205187" y="501118"/>
                  </a:cubicBezTo>
                  <a:cubicBezTo>
                    <a:pt x="205320" y="509651"/>
                    <a:pt x="205587" y="526450"/>
                    <a:pt x="205987" y="551515"/>
                  </a:cubicBezTo>
                  <a:cubicBezTo>
                    <a:pt x="207054" y="608578"/>
                    <a:pt x="207854" y="645309"/>
                    <a:pt x="208387" y="661708"/>
                  </a:cubicBezTo>
                  <a:lnTo>
                    <a:pt x="229386" y="661708"/>
                  </a:lnTo>
                  <a:cubicBezTo>
                    <a:pt x="242451" y="644509"/>
                    <a:pt x="250784" y="635910"/>
                    <a:pt x="254384" y="635910"/>
                  </a:cubicBezTo>
                  <a:cubicBezTo>
                    <a:pt x="256917" y="635910"/>
                    <a:pt x="265383" y="641909"/>
                    <a:pt x="279783" y="653909"/>
                  </a:cubicBezTo>
                  <a:cubicBezTo>
                    <a:pt x="286849" y="660175"/>
                    <a:pt x="290382" y="664575"/>
                    <a:pt x="290382" y="667108"/>
                  </a:cubicBezTo>
                  <a:cubicBezTo>
                    <a:pt x="290382" y="669774"/>
                    <a:pt x="288582" y="671108"/>
                    <a:pt x="284982" y="671108"/>
                  </a:cubicBezTo>
                  <a:lnTo>
                    <a:pt x="208387" y="671108"/>
                  </a:lnTo>
                  <a:cubicBezTo>
                    <a:pt x="209187" y="709239"/>
                    <a:pt x="209587" y="734904"/>
                    <a:pt x="209587" y="748103"/>
                  </a:cubicBezTo>
                  <a:cubicBezTo>
                    <a:pt x="209587" y="759302"/>
                    <a:pt x="201254" y="764902"/>
                    <a:pt x="184588" y="764902"/>
                  </a:cubicBezTo>
                  <a:cubicBezTo>
                    <a:pt x="172589" y="764902"/>
                    <a:pt x="166589" y="760236"/>
                    <a:pt x="166589" y="750903"/>
                  </a:cubicBezTo>
                  <a:cubicBezTo>
                    <a:pt x="166589" y="747703"/>
                    <a:pt x="166789" y="737437"/>
                    <a:pt x="167189" y="720105"/>
                  </a:cubicBezTo>
                  <a:cubicBezTo>
                    <a:pt x="167723" y="696773"/>
                    <a:pt x="168056" y="680441"/>
                    <a:pt x="168189" y="671108"/>
                  </a:cubicBezTo>
                  <a:lnTo>
                    <a:pt x="121592" y="671108"/>
                  </a:lnTo>
                  <a:cubicBezTo>
                    <a:pt x="113726" y="671108"/>
                    <a:pt x="103593" y="671908"/>
                    <a:pt x="91194" y="673508"/>
                  </a:cubicBezTo>
                  <a:lnTo>
                    <a:pt x="86794" y="658508"/>
                  </a:lnTo>
                  <a:cubicBezTo>
                    <a:pt x="98394" y="660642"/>
                    <a:pt x="109193" y="661708"/>
                    <a:pt x="119192" y="661708"/>
                  </a:cubicBezTo>
                  <a:lnTo>
                    <a:pt x="168789" y="661708"/>
                  </a:lnTo>
                  <a:cubicBezTo>
                    <a:pt x="170123" y="591446"/>
                    <a:pt x="170789" y="549249"/>
                    <a:pt x="170789" y="535116"/>
                  </a:cubicBezTo>
                  <a:cubicBezTo>
                    <a:pt x="149457" y="571647"/>
                    <a:pt x="122525" y="604512"/>
                    <a:pt x="89994" y="633710"/>
                  </a:cubicBezTo>
                  <a:cubicBezTo>
                    <a:pt x="61996" y="658775"/>
                    <a:pt x="33131" y="677974"/>
                    <a:pt x="3399" y="691306"/>
                  </a:cubicBezTo>
                  <a:cubicBezTo>
                    <a:pt x="3266" y="691440"/>
                    <a:pt x="3066" y="691506"/>
                    <a:pt x="2799" y="691506"/>
                  </a:cubicBezTo>
                  <a:cubicBezTo>
                    <a:pt x="933" y="691506"/>
                    <a:pt x="0" y="690507"/>
                    <a:pt x="0" y="688507"/>
                  </a:cubicBezTo>
                  <a:cubicBezTo>
                    <a:pt x="0" y="687973"/>
                    <a:pt x="200" y="687573"/>
                    <a:pt x="600" y="687307"/>
                  </a:cubicBezTo>
                  <a:cubicBezTo>
                    <a:pt x="33798" y="662242"/>
                    <a:pt x="64396" y="630377"/>
                    <a:pt x="92394" y="591713"/>
                  </a:cubicBezTo>
                  <a:cubicBezTo>
                    <a:pt x="116126" y="558781"/>
                    <a:pt x="135125" y="524783"/>
                    <a:pt x="149390" y="489719"/>
                  </a:cubicBezTo>
                  <a:lnTo>
                    <a:pt x="55196" y="489719"/>
                  </a:lnTo>
                  <a:cubicBezTo>
                    <a:pt x="45730" y="489719"/>
                    <a:pt x="33998" y="490519"/>
                    <a:pt x="19998" y="492119"/>
                  </a:cubicBezTo>
                  <a:lnTo>
                    <a:pt x="15599" y="477120"/>
                  </a:lnTo>
                  <a:cubicBezTo>
                    <a:pt x="29331" y="479253"/>
                    <a:pt x="42264" y="480319"/>
                    <a:pt x="54396" y="480319"/>
                  </a:cubicBezTo>
                  <a:lnTo>
                    <a:pt x="168189" y="480319"/>
                  </a:lnTo>
                  <a:lnTo>
                    <a:pt x="168189" y="445521"/>
                  </a:lnTo>
                  <a:cubicBezTo>
                    <a:pt x="168189" y="421523"/>
                    <a:pt x="167389" y="402524"/>
                    <a:pt x="165789" y="388525"/>
                  </a:cubicBezTo>
                  <a:close/>
                  <a:moveTo>
                    <a:pt x="504198" y="304245"/>
                  </a:moveTo>
                  <a:cubicBezTo>
                    <a:pt x="519602" y="305883"/>
                    <a:pt x="528606" y="307073"/>
                    <a:pt x="531210" y="307817"/>
                  </a:cubicBezTo>
                  <a:cubicBezTo>
                    <a:pt x="533517" y="308487"/>
                    <a:pt x="534671" y="309789"/>
                    <a:pt x="534671" y="311724"/>
                  </a:cubicBezTo>
                  <a:cubicBezTo>
                    <a:pt x="534671" y="313882"/>
                    <a:pt x="532141" y="315854"/>
                    <a:pt x="527080" y="317640"/>
                  </a:cubicBezTo>
                  <a:cubicBezTo>
                    <a:pt x="526857" y="324560"/>
                    <a:pt x="526411" y="330997"/>
                    <a:pt x="525741" y="336950"/>
                  </a:cubicBezTo>
                  <a:lnTo>
                    <a:pt x="556102" y="336616"/>
                  </a:lnTo>
                  <a:cubicBezTo>
                    <a:pt x="562353" y="329769"/>
                    <a:pt x="566408" y="326346"/>
                    <a:pt x="568269" y="326346"/>
                  </a:cubicBezTo>
                  <a:cubicBezTo>
                    <a:pt x="570278" y="326346"/>
                    <a:pt x="574296" y="329100"/>
                    <a:pt x="580324" y="334606"/>
                  </a:cubicBezTo>
                  <a:cubicBezTo>
                    <a:pt x="583970" y="337806"/>
                    <a:pt x="585793" y="340299"/>
                    <a:pt x="585793" y="342085"/>
                  </a:cubicBezTo>
                  <a:cubicBezTo>
                    <a:pt x="585793" y="343945"/>
                    <a:pt x="583598" y="346178"/>
                    <a:pt x="579208" y="348782"/>
                  </a:cubicBezTo>
                  <a:cubicBezTo>
                    <a:pt x="578612" y="367981"/>
                    <a:pt x="578315" y="382455"/>
                    <a:pt x="578315" y="392203"/>
                  </a:cubicBezTo>
                  <a:cubicBezTo>
                    <a:pt x="578315" y="395924"/>
                    <a:pt x="579319" y="398156"/>
                    <a:pt x="581328" y="398900"/>
                  </a:cubicBezTo>
                  <a:cubicBezTo>
                    <a:pt x="583189" y="399495"/>
                    <a:pt x="588100" y="399793"/>
                    <a:pt x="596062" y="399793"/>
                  </a:cubicBezTo>
                  <a:cubicBezTo>
                    <a:pt x="606555" y="399793"/>
                    <a:pt x="613215" y="398268"/>
                    <a:pt x="616043" y="395217"/>
                  </a:cubicBezTo>
                  <a:cubicBezTo>
                    <a:pt x="617233" y="393580"/>
                    <a:pt x="619056" y="389784"/>
                    <a:pt x="621512" y="383831"/>
                  </a:cubicBezTo>
                  <a:cubicBezTo>
                    <a:pt x="623596" y="378548"/>
                    <a:pt x="625270" y="373748"/>
                    <a:pt x="626535" y="369432"/>
                  </a:cubicBezTo>
                  <a:cubicBezTo>
                    <a:pt x="626609" y="368911"/>
                    <a:pt x="626944" y="368651"/>
                    <a:pt x="627539" y="368651"/>
                  </a:cubicBezTo>
                  <a:cubicBezTo>
                    <a:pt x="628358" y="368651"/>
                    <a:pt x="628767" y="368986"/>
                    <a:pt x="628767" y="369655"/>
                  </a:cubicBezTo>
                  <a:cubicBezTo>
                    <a:pt x="628693" y="371367"/>
                    <a:pt x="628507" y="375646"/>
                    <a:pt x="628209" y="382492"/>
                  </a:cubicBezTo>
                  <a:cubicBezTo>
                    <a:pt x="627986" y="386957"/>
                    <a:pt x="627874" y="390045"/>
                    <a:pt x="627874" y="391756"/>
                  </a:cubicBezTo>
                  <a:cubicBezTo>
                    <a:pt x="627874" y="393542"/>
                    <a:pt x="628098" y="394733"/>
                    <a:pt x="628544" y="395328"/>
                  </a:cubicBezTo>
                  <a:cubicBezTo>
                    <a:pt x="628916" y="395849"/>
                    <a:pt x="629772" y="396519"/>
                    <a:pt x="631111" y="397337"/>
                  </a:cubicBezTo>
                  <a:cubicBezTo>
                    <a:pt x="634609" y="399123"/>
                    <a:pt x="636358" y="401319"/>
                    <a:pt x="636358" y="403923"/>
                  </a:cubicBezTo>
                  <a:cubicBezTo>
                    <a:pt x="636358" y="408537"/>
                    <a:pt x="632711" y="412109"/>
                    <a:pt x="625419" y="414639"/>
                  </a:cubicBezTo>
                  <a:cubicBezTo>
                    <a:pt x="618052" y="417094"/>
                    <a:pt x="606741" y="418322"/>
                    <a:pt x="591486" y="418322"/>
                  </a:cubicBezTo>
                  <a:cubicBezTo>
                    <a:pt x="576305" y="418322"/>
                    <a:pt x="566594" y="416685"/>
                    <a:pt x="562353" y="413411"/>
                  </a:cubicBezTo>
                  <a:cubicBezTo>
                    <a:pt x="558632" y="410583"/>
                    <a:pt x="556772" y="404890"/>
                    <a:pt x="556772" y="396333"/>
                  </a:cubicBezTo>
                  <a:cubicBezTo>
                    <a:pt x="556772" y="395068"/>
                    <a:pt x="556995" y="387068"/>
                    <a:pt x="557441" y="372334"/>
                  </a:cubicBezTo>
                  <a:cubicBezTo>
                    <a:pt x="557962" y="358121"/>
                    <a:pt x="558297" y="348001"/>
                    <a:pt x="558446" y="341973"/>
                  </a:cubicBezTo>
                  <a:lnTo>
                    <a:pt x="524848" y="342420"/>
                  </a:lnTo>
                  <a:cubicBezTo>
                    <a:pt x="522020" y="359386"/>
                    <a:pt x="516439" y="373264"/>
                    <a:pt x="508105" y="384055"/>
                  </a:cubicBezTo>
                  <a:cubicBezTo>
                    <a:pt x="494041" y="402509"/>
                    <a:pt x="468963" y="415606"/>
                    <a:pt x="432872" y="423345"/>
                  </a:cubicBezTo>
                  <a:cubicBezTo>
                    <a:pt x="431830" y="423568"/>
                    <a:pt x="431310" y="422861"/>
                    <a:pt x="431310" y="421224"/>
                  </a:cubicBezTo>
                  <a:cubicBezTo>
                    <a:pt x="431310" y="420778"/>
                    <a:pt x="431458" y="420480"/>
                    <a:pt x="431756" y="420331"/>
                  </a:cubicBezTo>
                  <a:cubicBezTo>
                    <a:pt x="460480" y="408574"/>
                    <a:pt x="480534" y="393654"/>
                    <a:pt x="491920" y="375571"/>
                  </a:cubicBezTo>
                  <a:cubicBezTo>
                    <a:pt x="497501" y="366642"/>
                    <a:pt x="501296" y="355740"/>
                    <a:pt x="503305" y="342866"/>
                  </a:cubicBezTo>
                  <a:lnTo>
                    <a:pt x="462898" y="343536"/>
                  </a:lnTo>
                  <a:cubicBezTo>
                    <a:pt x="458136" y="343536"/>
                    <a:pt x="453931" y="343983"/>
                    <a:pt x="450285" y="344876"/>
                  </a:cubicBezTo>
                  <a:lnTo>
                    <a:pt x="448053" y="335723"/>
                  </a:lnTo>
                  <a:cubicBezTo>
                    <a:pt x="452071" y="336988"/>
                    <a:pt x="457689" y="337620"/>
                    <a:pt x="464908" y="337620"/>
                  </a:cubicBezTo>
                  <a:lnTo>
                    <a:pt x="503975" y="337174"/>
                  </a:lnTo>
                  <a:cubicBezTo>
                    <a:pt x="504793" y="329881"/>
                    <a:pt x="505203" y="322626"/>
                    <a:pt x="505203" y="315408"/>
                  </a:cubicBezTo>
                  <a:cubicBezTo>
                    <a:pt x="505203" y="312431"/>
                    <a:pt x="504868" y="308710"/>
                    <a:pt x="504198" y="304245"/>
                  </a:cubicBezTo>
                  <a:close/>
                  <a:moveTo>
                    <a:pt x="164590" y="228986"/>
                  </a:moveTo>
                  <a:cubicBezTo>
                    <a:pt x="197788" y="231919"/>
                    <a:pt x="214387" y="235852"/>
                    <a:pt x="214387" y="240785"/>
                  </a:cubicBezTo>
                  <a:cubicBezTo>
                    <a:pt x="214387" y="244518"/>
                    <a:pt x="210453" y="247918"/>
                    <a:pt x="202587" y="250984"/>
                  </a:cubicBezTo>
                  <a:lnTo>
                    <a:pt x="202587" y="282983"/>
                  </a:lnTo>
                  <a:lnTo>
                    <a:pt x="224786" y="282983"/>
                  </a:lnTo>
                  <a:cubicBezTo>
                    <a:pt x="237585" y="268850"/>
                    <a:pt x="245585" y="261784"/>
                    <a:pt x="248784" y="261784"/>
                  </a:cubicBezTo>
                  <a:cubicBezTo>
                    <a:pt x="251451" y="261784"/>
                    <a:pt x="259384" y="266850"/>
                    <a:pt x="272583" y="276983"/>
                  </a:cubicBezTo>
                  <a:cubicBezTo>
                    <a:pt x="278849" y="281916"/>
                    <a:pt x="281982" y="285716"/>
                    <a:pt x="281982" y="288382"/>
                  </a:cubicBezTo>
                  <a:cubicBezTo>
                    <a:pt x="281982" y="291049"/>
                    <a:pt x="280249" y="292382"/>
                    <a:pt x="276783" y="292382"/>
                  </a:cubicBezTo>
                  <a:lnTo>
                    <a:pt x="202587" y="292382"/>
                  </a:lnTo>
                  <a:lnTo>
                    <a:pt x="202587" y="351378"/>
                  </a:lnTo>
                  <a:lnTo>
                    <a:pt x="285782" y="351378"/>
                  </a:lnTo>
                  <a:cubicBezTo>
                    <a:pt x="302714" y="332846"/>
                    <a:pt x="312781" y="323580"/>
                    <a:pt x="315980" y="323580"/>
                  </a:cubicBezTo>
                  <a:cubicBezTo>
                    <a:pt x="318913" y="323580"/>
                    <a:pt x="328246" y="330113"/>
                    <a:pt x="343979" y="343179"/>
                  </a:cubicBezTo>
                  <a:cubicBezTo>
                    <a:pt x="351845" y="349578"/>
                    <a:pt x="355778" y="354112"/>
                    <a:pt x="355778" y="356778"/>
                  </a:cubicBezTo>
                  <a:cubicBezTo>
                    <a:pt x="355778" y="359445"/>
                    <a:pt x="353978" y="360778"/>
                    <a:pt x="350378" y="360778"/>
                  </a:cubicBezTo>
                  <a:lnTo>
                    <a:pt x="59596" y="360778"/>
                  </a:lnTo>
                  <a:cubicBezTo>
                    <a:pt x="52530" y="360778"/>
                    <a:pt x="43664" y="361578"/>
                    <a:pt x="32998" y="363178"/>
                  </a:cubicBezTo>
                  <a:lnTo>
                    <a:pt x="28598" y="348179"/>
                  </a:lnTo>
                  <a:cubicBezTo>
                    <a:pt x="39131" y="350312"/>
                    <a:pt x="49063" y="351378"/>
                    <a:pt x="58396" y="351378"/>
                  </a:cubicBezTo>
                  <a:lnTo>
                    <a:pt x="166589" y="351378"/>
                  </a:lnTo>
                  <a:lnTo>
                    <a:pt x="166589" y="292382"/>
                  </a:lnTo>
                  <a:lnTo>
                    <a:pt x="125992" y="292382"/>
                  </a:lnTo>
                  <a:cubicBezTo>
                    <a:pt x="117992" y="292382"/>
                    <a:pt x="108060" y="293182"/>
                    <a:pt x="96194" y="294782"/>
                  </a:cubicBezTo>
                  <a:lnTo>
                    <a:pt x="91594" y="279783"/>
                  </a:lnTo>
                  <a:cubicBezTo>
                    <a:pt x="103327" y="281916"/>
                    <a:pt x="114126" y="282983"/>
                    <a:pt x="123992" y="282983"/>
                  </a:cubicBezTo>
                  <a:lnTo>
                    <a:pt x="166589" y="282983"/>
                  </a:lnTo>
                  <a:lnTo>
                    <a:pt x="166589" y="266184"/>
                  </a:lnTo>
                  <a:cubicBezTo>
                    <a:pt x="166589" y="256317"/>
                    <a:pt x="165923" y="243918"/>
                    <a:pt x="164590" y="228986"/>
                  </a:cubicBezTo>
                  <a:close/>
                  <a:moveTo>
                    <a:pt x="519602" y="216846"/>
                  </a:moveTo>
                  <a:cubicBezTo>
                    <a:pt x="540140" y="218706"/>
                    <a:pt x="550409" y="221162"/>
                    <a:pt x="550409" y="224213"/>
                  </a:cubicBezTo>
                  <a:cubicBezTo>
                    <a:pt x="550409" y="225999"/>
                    <a:pt x="547842" y="228120"/>
                    <a:pt x="542707" y="230575"/>
                  </a:cubicBezTo>
                  <a:lnTo>
                    <a:pt x="542707" y="246091"/>
                  </a:lnTo>
                  <a:lnTo>
                    <a:pt x="600081" y="246091"/>
                  </a:lnTo>
                  <a:cubicBezTo>
                    <a:pt x="607224" y="237608"/>
                    <a:pt x="611615" y="233366"/>
                    <a:pt x="613252" y="233366"/>
                  </a:cubicBezTo>
                  <a:cubicBezTo>
                    <a:pt x="614963" y="233366"/>
                    <a:pt x="620470" y="237310"/>
                    <a:pt x="629772" y="245198"/>
                  </a:cubicBezTo>
                  <a:cubicBezTo>
                    <a:pt x="634460" y="249365"/>
                    <a:pt x="636804" y="252193"/>
                    <a:pt x="636804" y="253681"/>
                  </a:cubicBezTo>
                  <a:cubicBezTo>
                    <a:pt x="636804" y="255541"/>
                    <a:pt x="635948" y="256769"/>
                    <a:pt x="634237" y="257365"/>
                  </a:cubicBezTo>
                  <a:cubicBezTo>
                    <a:pt x="632748" y="257885"/>
                    <a:pt x="629884" y="258183"/>
                    <a:pt x="625642" y="258258"/>
                  </a:cubicBezTo>
                  <a:cubicBezTo>
                    <a:pt x="622665" y="258258"/>
                    <a:pt x="620321" y="259039"/>
                    <a:pt x="618610" y="260602"/>
                  </a:cubicBezTo>
                  <a:cubicBezTo>
                    <a:pt x="615856" y="262685"/>
                    <a:pt x="608862" y="266890"/>
                    <a:pt x="597625" y="273215"/>
                  </a:cubicBezTo>
                  <a:cubicBezTo>
                    <a:pt x="597402" y="273289"/>
                    <a:pt x="597179" y="273326"/>
                    <a:pt x="596955" y="273326"/>
                  </a:cubicBezTo>
                  <a:cubicBezTo>
                    <a:pt x="595988" y="273326"/>
                    <a:pt x="595504" y="272954"/>
                    <a:pt x="595504" y="272210"/>
                  </a:cubicBezTo>
                  <a:cubicBezTo>
                    <a:pt x="595504" y="272061"/>
                    <a:pt x="595541" y="271913"/>
                    <a:pt x="595616" y="271764"/>
                  </a:cubicBezTo>
                  <a:cubicBezTo>
                    <a:pt x="598667" y="264322"/>
                    <a:pt x="600676" y="257513"/>
                    <a:pt x="601643" y="251337"/>
                  </a:cubicBezTo>
                  <a:lnTo>
                    <a:pt x="563469" y="251337"/>
                  </a:lnTo>
                  <a:lnTo>
                    <a:pt x="563469" y="282703"/>
                  </a:lnTo>
                  <a:cubicBezTo>
                    <a:pt x="563469" y="286051"/>
                    <a:pt x="564846" y="288172"/>
                    <a:pt x="567599" y="289065"/>
                  </a:cubicBezTo>
                  <a:cubicBezTo>
                    <a:pt x="570055" y="289809"/>
                    <a:pt x="575152" y="290181"/>
                    <a:pt x="582891" y="290181"/>
                  </a:cubicBezTo>
                  <a:cubicBezTo>
                    <a:pt x="594425" y="290181"/>
                    <a:pt x="602350" y="289437"/>
                    <a:pt x="606666" y="287949"/>
                  </a:cubicBezTo>
                  <a:cubicBezTo>
                    <a:pt x="608824" y="287205"/>
                    <a:pt x="610647" y="285456"/>
                    <a:pt x="612136" y="282703"/>
                  </a:cubicBezTo>
                  <a:cubicBezTo>
                    <a:pt x="613401" y="280470"/>
                    <a:pt x="615484" y="275745"/>
                    <a:pt x="618387" y="268527"/>
                  </a:cubicBezTo>
                  <a:cubicBezTo>
                    <a:pt x="618535" y="268006"/>
                    <a:pt x="618870" y="267745"/>
                    <a:pt x="619391" y="267745"/>
                  </a:cubicBezTo>
                  <a:cubicBezTo>
                    <a:pt x="620061" y="267745"/>
                    <a:pt x="620396" y="268080"/>
                    <a:pt x="620396" y="268750"/>
                  </a:cubicBezTo>
                  <a:lnTo>
                    <a:pt x="620396" y="280582"/>
                  </a:lnTo>
                  <a:cubicBezTo>
                    <a:pt x="620396" y="282368"/>
                    <a:pt x="620731" y="283521"/>
                    <a:pt x="621400" y="284042"/>
                  </a:cubicBezTo>
                  <a:cubicBezTo>
                    <a:pt x="622144" y="284712"/>
                    <a:pt x="623856" y="285381"/>
                    <a:pt x="626535" y="286051"/>
                  </a:cubicBezTo>
                  <a:cubicBezTo>
                    <a:pt x="630032" y="287093"/>
                    <a:pt x="631781" y="289400"/>
                    <a:pt x="631781" y="292972"/>
                  </a:cubicBezTo>
                  <a:cubicBezTo>
                    <a:pt x="631781" y="298330"/>
                    <a:pt x="626758" y="302125"/>
                    <a:pt x="616712" y="304357"/>
                  </a:cubicBezTo>
                  <a:cubicBezTo>
                    <a:pt x="608824" y="306069"/>
                    <a:pt x="598295" y="306924"/>
                    <a:pt x="585123" y="306924"/>
                  </a:cubicBezTo>
                  <a:cubicBezTo>
                    <a:pt x="566818" y="306924"/>
                    <a:pt x="555135" y="305510"/>
                    <a:pt x="550074" y="302683"/>
                  </a:cubicBezTo>
                  <a:cubicBezTo>
                    <a:pt x="545610" y="300153"/>
                    <a:pt x="543377" y="295093"/>
                    <a:pt x="543377" y="287502"/>
                  </a:cubicBezTo>
                  <a:lnTo>
                    <a:pt x="543377" y="251337"/>
                  </a:lnTo>
                  <a:lnTo>
                    <a:pt x="520941" y="251337"/>
                  </a:lnTo>
                  <a:cubicBezTo>
                    <a:pt x="518262" y="273215"/>
                    <a:pt x="510151" y="289139"/>
                    <a:pt x="496608" y="299111"/>
                  </a:cubicBezTo>
                  <a:cubicBezTo>
                    <a:pt x="484702" y="307892"/>
                    <a:pt x="466545" y="313770"/>
                    <a:pt x="442137" y="316747"/>
                  </a:cubicBezTo>
                  <a:cubicBezTo>
                    <a:pt x="441169" y="316970"/>
                    <a:pt x="440686" y="316301"/>
                    <a:pt x="440686" y="314738"/>
                  </a:cubicBezTo>
                  <a:cubicBezTo>
                    <a:pt x="440686" y="314217"/>
                    <a:pt x="440872" y="313882"/>
                    <a:pt x="441244" y="313733"/>
                  </a:cubicBezTo>
                  <a:cubicBezTo>
                    <a:pt x="462526" y="306962"/>
                    <a:pt x="477297" y="298664"/>
                    <a:pt x="485557" y="288842"/>
                  </a:cubicBezTo>
                  <a:cubicBezTo>
                    <a:pt x="492850" y="280061"/>
                    <a:pt x="497426" y="267559"/>
                    <a:pt x="499287" y="251337"/>
                  </a:cubicBezTo>
                  <a:lnTo>
                    <a:pt x="464573" y="251337"/>
                  </a:lnTo>
                  <a:cubicBezTo>
                    <a:pt x="464573" y="252676"/>
                    <a:pt x="464535" y="253681"/>
                    <a:pt x="464461" y="254351"/>
                  </a:cubicBezTo>
                  <a:cubicBezTo>
                    <a:pt x="464461" y="262983"/>
                    <a:pt x="462675" y="269829"/>
                    <a:pt x="459103" y="274889"/>
                  </a:cubicBezTo>
                  <a:cubicBezTo>
                    <a:pt x="455829" y="279577"/>
                    <a:pt x="451587" y="281921"/>
                    <a:pt x="446378" y="281921"/>
                  </a:cubicBezTo>
                  <a:cubicBezTo>
                    <a:pt x="442658" y="281921"/>
                    <a:pt x="439681" y="280656"/>
                    <a:pt x="437449" y="278126"/>
                  </a:cubicBezTo>
                  <a:cubicBezTo>
                    <a:pt x="435514" y="275894"/>
                    <a:pt x="434547" y="273140"/>
                    <a:pt x="434547" y="269866"/>
                  </a:cubicBezTo>
                  <a:cubicBezTo>
                    <a:pt x="434547" y="264955"/>
                    <a:pt x="437002" y="261309"/>
                    <a:pt x="441914" y="258927"/>
                  </a:cubicBezTo>
                  <a:cubicBezTo>
                    <a:pt x="447941" y="255876"/>
                    <a:pt x="452220" y="252490"/>
                    <a:pt x="454750" y="248770"/>
                  </a:cubicBezTo>
                  <a:cubicBezTo>
                    <a:pt x="456908" y="245421"/>
                    <a:pt x="458247" y="240993"/>
                    <a:pt x="458768" y="235487"/>
                  </a:cubicBezTo>
                  <a:cubicBezTo>
                    <a:pt x="458768" y="234817"/>
                    <a:pt x="459178" y="234482"/>
                    <a:pt x="459996" y="234482"/>
                  </a:cubicBezTo>
                  <a:cubicBezTo>
                    <a:pt x="460666" y="234482"/>
                    <a:pt x="461112" y="234743"/>
                    <a:pt x="461336" y="235264"/>
                  </a:cubicBezTo>
                  <a:cubicBezTo>
                    <a:pt x="462601" y="239282"/>
                    <a:pt x="463419" y="242891"/>
                    <a:pt x="463791" y="246091"/>
                  </a:cubicBezTo>
                  <a:lnTo>
                    <a:pt x="520941" y="246091"/>
                  </a:lnTo>
                  <a:lnTo>
                    <a:pt x="520941" y="231022"/>
                  </a:lnTo>
                  <a:cubicBezTo>
                    <a:pt x="520941" y="228194"/>
                    <a:pt x="520495" y="223469"/>
                    <a:pt x="519602" y="216846"/>
                  </a:cubicBezTo>
                  <a:close/>
                  <a:moveTo>
                    <a:pt x="133391" y="160990"/>
                  </a:moveTo>
                  <a:lnTo>
                    <a:pt x="133391" y="203987"/>
                  </a:lnTo>
                  <a:lnTo>
                    <a:pt x="239585" y="203987"/>
                  </a:lnTo>
                  <a:lnTo>
                    <a:pt x="239585" y="160990"/>
                  </a:lnTo>
                  <a:close/>
                  <a:moveTo>
                    <a:pt x="133391" y="110593"/>
                  </a:moveTo>
                  <a:lnTo>
                    <a:pt x="133391" y="151591"/>
                  </a:lnTo>
                  <a:lnTo>
                    <a:pt x="239585" y="151591"/>
                  </a:lnTo>
                  <a:lnTo>
                    <a:pt x="239585" y="110593"/>
                  </a:lnTo>
                  <a:close/>
                  <a:moveTo>
                    <a:pt x="551191" y="86435"/>
                  </a:moveTo>
                  <a:cubicBezTo>
                    <a:pt x="562130" y="87849"/>
                    <a:pt x="569348" y="89114"/>
                    <a:pt x="572845" y="90231"/>
                  </a:cubicBezTo>
                  <a:cubicBezTo>
                    <a:pt x="576045" y="91198"/>
                    <a:pt x="577645" y="92351"/>
                    <a:pt x="577645" y="93691"/>
                  </a:cubicBezTo>
                  <a:cubicBezTo>
                    <a:pt x="577645" y="95328"/>
                    <a:pt x="575673" y="97114"/>
                    <a:pt x="571729" y="99049"/>
                  </a:cubicBezTo>
                  <a:lnTo>
                    <a:pt x="571729" y="120033"/>
                  </a:lnTo>
                  <a:lnTo>
                    <a:pt x="604211" y="120033"/>
                  </a:lnTo>
                  <a:cubicBezTo>
                    <a:pt x="612247" y="110285"/>
                    <a:pt x="617196" y="105411"/>
                    <a:pt x="619056" y="105411"/>
                  </a:cubicBezTo>
                  <a:cubicBezTo>
                    <a:pt x="620545" y="105411"/>
                    <a:pt x="625195" y="108760"/>
                    <a:pt x="633009" y="115457"/>
                  </a:cubicBezTo>
                  <a:cubicBezTo>
                    <a:pt x="636953" y="118806"/>
                    <a:pt x="638925" y="121336"/>
                    <a:pt x="638925" y="123047"/>
                  </a:cubicBezTo>
                  <a:cubicBezTo>
                    <a:pt x="638925" y="124535"/>
                    <a:pt x="637920" y="125280"/>
                    <a:pt x="635911" y="125280"/>
                  </a:cubicBezTo>
                  <a:lnTo>
                    <a:pt x="573961" y="125280"/>
                  </a:lnTo>
                  <a:cubicBezTo>
                    <a:pt x="580882" y="137930"/>
                    <a:pt x="589514" y="148162"/>
                    <a:pt x="599857" y="155975"/>
                  </a:cubicBezTo>
                  <a:cubicBezTo>
                    <a:pt x="612880" y="165724"/>
                    <a:pt x="627502" y="171900"/>
                    <a:pt x="643725" y="174505"/>
                  </a:cubicBezTo>
                  <a:cubicBezTo>
                    <a:pt x="644320" y="174579"/>
                    <a:pt x="644618" y="174988"/>
                    <a:pt x="644618" y="175732"/>
                  </a:cubicBezTo>
                  <a:lnTo>
                    <a:pt x="644618" y="175732"/>
                  </a:lnTo>
                  <a:lnTo>
                    <a:pt x="644618" y="175732"/>
                  </a:lnTo>
                  <a:cubicBezTo>
                    <a:pt x="644618" y="176476"/>
                    <a:pt x="644320" y="176960"/>
                    <a:pt x="643725" y="177183"/>
                  </a:cubicBezTo>
                  <a:cubicBezTo>
                    <a:pt x="640227" y="178672"/>
                    <a:pt x="637548" y="180681"/>
                    <a:pt x="635688" y="183211"/>
                  </a:cubicBezTo>
                  <a:cubicBezTo>
                    <a:pt x="634051" y="185443"/>
                    <a:pt x="632562" y="188718"/>
                    <a:pt x="631223" y="193034"/>
                  </a:cubicBezTo>
                  <a:cubicBezTo>
                    <a:pt x="630181" y="196978"/>
                    <a:pt x="628879" y="198950"/>
                    <a:pt x="627316" y="198950"/>
                  </a:cubicBezTo>
                  <a:cubicBezTo>
                    <a:pt x="625009" y="198950"/>
                    <a:pt x="621958" y="197722"/>
                    <a:pt x="618163" y="195266"/>
                  </a:cubicBezTo>
                  <a:cubicBezTo>
                    <a:pt x="607150" y="188122"/>
                    <a:pt x="597551" y="178746"/>
                    <a:pt x="589365" y="167138"/>
                  </a:cubicBezTo>
                  <a:cubicBezTo>
                    <a:pt x="582965" y="157985"/>
                    <a:pt x="576938" y="145632"/>
                    <a:pt x="571282" y="130079"/>
                  </a:cubicBezTo>
                  <a:cubicBezTo>
                    <a:pt x="571431" y="149948"/>
                    <a:pt x="571766" y="168663"/>
                    <a:pt x="572287" y="186225"/>
                  </a:cubicBezTo>
                  <a:cubicBezTo>
                    <a:pt x="572659" y="199322"/>
                    <a:pt x="572845" y="206205"/>
                    <a:pt x="572845" y="206875"/>
                  </a:cubicBezTo>
                  <a:cubicBezTo>
                    <a:pt x="572845" y="212530"/>
                    <a:pt x="568604" y="215358"/>
                    <a:pt x="560120" y="215358"/>
                  </a:cubicBezTo>
                  <a:cubicBezTo>
                    <a:pt x="554167" y="215358"/>
                    <a:pt x="551191" y="212977"/>
                    <a:pt x="551191" y="208214"/>
                  </a:cubicBezTo>
                  <a:cubicBezTo>
                    <a:pt x="551191" y="207247"/>
                    <a:pt x="551414" y="198801"/>
                    <a:pt x="551860" y="182876"/>
                  </a:cubicBezTo>
                  <a:cubicBezTo>
                    <a:pt x="552232" y="168961"/>
                    <a:pt x="552456" y="157092"/>
                    <a:pt x="552530" y="147269"/>
                  </a:cubicBezTo>
                  <a:cubicBezTo>
                    <a:pt x="537498" y="169593"/>
                    <a:pt x="513984" y="186671"/>
                    <a:pt x="481986" y="198503"/>
                  </a:cubicBezTo>
                  <a:cubicBezTo>
                    <a:pt x="481911" y="198577"/>
                    <a:pt x="481800" y="198615"/>
                    <a:pt x="481651" y="198615"/>
                  </a:cubicBezTo>
                  <a:cubicBezTo>
                    <a:pt x="480609" y="198615"/>
                    <a:pt x="480088" y="197982"/>
                    <a:pt x="480088" y="196717"/>
                  </a:cubicBezTo>
                  <a:cubicBezTo>
                    <a:pt x="480088" y="196419"/>
                    <a:pt x="480200" y="196196"/>
                    <a:pt x="480423" y="196047"/>
                  </a:cubicBezTo>
                  <a:cubicBezTo>
                    <a:pt x="505649" y="179007"/>
                    <a:pt x="526485" y="155417"/>
                    <a:pt x="542931" y="125280"/>
                  </a:cubicBezTo>
                  <a:lnTo>
                    <a:pt x="514132" y="125280"/>
                  </a:lnTo>
                  <a:cubicBezTo>
                    <a:pt x="509742" y="125280"/>
                    <a:pt x="504347" y="125726"/>
                    <a:pt x="497947" y="126619"/>
                  </a:cubicBezTo>
                  <a:lnTo>
                    <a:pt x="495380" y="118247"/>
                  </a:lnTo>
                  <a:cubicBezTo>
                    <a:pt x="502301" y="119438"/>
                    <a:pt x="508700" y="120033"/>
                    <a:pt x="514579" y="120033"/>
                  </a:cubicBezTo>
                  <a:lnTo>
                    <a:pt x="551860" y="120033"/>
                  </a:lnTo>
                  <a:lnTo>
                    <a:pt x="551860" y="104072"/>
                  </a:lnTo>
                  <a:cubicBezTo>
                    <a:pt x="551860" y="99830"/>
                    <a:pt x="551637" y="93951"/>
                    <a:pt x="551191" y="86435"/>
                  </a:cubicBezTo>
                  <a:close/>
                  <a:moveTo>
                    <a:pt x="133391" y="60996"/>
                  </a:moveTo>
                  <a:lnTo>
                    <a:pt x="133391" y="101194"/>
                  </a:lnTo>
                  <a:lnTo>
                    <a:pt x="239585" y="101194"/>
                  </a:lnTo>
                  <a:lnTo>
                    <a:pt x="239585" y="60996"/>
                  </a:lnTo>
                  <a:close/>
                  <a:moveTo>
                    <a:pt x="515807" y="10756"/>
                  </a:moveTo>
                  <a:cubicBezTo>
                    <a:pt x="516402" y="10756"/>
                    <a:pt x="516774" y="10980"/>
                    <a:pt x="516923" y="11426"/>
                  </a:cubicBezTo>
                  <a:cubicBezTo>
                    <a:pt x="518188" y="14775"/>
                    <a:pt x="519193" y="18347"/>
                    <a:pt x="519937" y="22142"/>
                  </a:cubicBezTo>
                  <a:lnTo>
                    <a:pt x="608341" y="22142"/>
                  </a:lnTo>
                  <a:cubicBezTo>
                    <a:pt x="614666" y="14998"/>
                    <a:pt x="618610" y="11426"/>
                    <a:pt x="620172" y="11426"/>
                  </a:cubicBezTo>
                  <a:cubicBezTo>
                    <a:pt x="621884" y="11426"/>
                    <a:pt x="626795" y="14998"/>
                    <a:pt x="634906" y="22142"/>
                  </a:cubicBezTo>
                  <a:cubicBezTo>
                    <a:pt x="638850" y="25565"/>
                    <a:pt x="640822" y="28244"/>
                    <a:pt x="640822" y="30178"/>
                  </a:cubicBezTo>
                  <a:lnTo>
                    <a:pt x="640822" y="30178"/>
                  </a:lnTo>
                  <a:lnTo>
                    <a:pt x="640822" y="30178"/>
                  </a:lnTo>
                  <a:cubicBezTo>
                    <a:pt x="640822" y="33006"/>
                    <a:pt x="637920" y="34420"/>
                    <a:pt x="632116" y="34420"/>
                  </a:cubicBezTo>
                  <a:cubicBezTo>
                    <a:pt x="629288" y="34420"/>
                    <a:pt x="626870" y="35201"/>
                    <a:pt x="624861" y="36764"/>
                  </a:cubicBezTo>
                  <a:cubicBezTo>
                    <a:pt x="619726" y="40857"/>
                    <a:pt x="613773" y="44652"/>
                    <a:pt x="607001" y="48149"/>
                  </a:cubicBezTo>
                  <a:cubicBezTo>
                    <a:pt x="606852" y="48224"/>
                    <a:pt x="606704" y="48261"/>
                    <a:pt x="606555" y="48261"/>
                  </a:cubicBezTo>
                  <a:cubicBezTo>
                    <a:pt x="605587" y="48261"/>
                    <a:pt x="605104" y="47777"/>
                    <a:pt x="605104" y="46810"/>
                  </a:cubicBezTo>
                  <a:cubicBezTo>
                    <a:pt x="605104" y="46661"/>
                    <a:pt x="605141" y="46512"/>
                    <a:pt x="605215" y="46363"/>
                  </a:cubicBezTo>
                  <a:cubicBezTo>
                    <a:pt x="608192" y="40038"/>
                    <a:pt x="610461" y="33713"/>
                    <a:pt x="612024" y="27388"/>
                  </a:cubicBezTo>
                  <a:lnTo>
                    <a:pt x="589365" y="27388"/>
                  </a:lnTo>
                  <a:lnTo>
                    <a:pt x="589365" y="64223"/>
                  </a:lnTo>
                  <a:cubicBezTo>
                    <a:pt x="589365" y="66976"/>
                    <a:pt x="590295" y="68651"/>
                    <a:pt x="592156" y="69246"/>
                  </a:cubicBezTo>
                  <a:cubicBezTo>
                    <a:pt x="593867" y="69841"/>
                    <a:pt x="597960" y="70139"/>
                    <a:pt x="604434" y="70139"/>
                  </a:cubicBezTo>
                  <a:cubicBezTo>
                    <a:pt x="611429" y="70139"/>
                    <a:pt x="615856" y="69469"/>
                    <a:pt x="617717" y="68130"/>
                  </a:cubicBezTo>
                  <a:cubicBezTo>
                    <a:pt x="619949" y="66418"/>
                    <a:pt x="623298" y="59684"/>
                    <a:pt x="627763" y="47926"/>
                  </a:cubicBezTo>
                  <a:cubicBezTo>
                    <a:pt x="627986" y="47331"/>
                    <a:pt x="628432" y="47033"/>
                    <a:pt x="629102" y="47033"/>
                  </a:cubicBezTo>
                  <a:cubicBezTo>
                    <a:pt x="629697" y="47033"/>
                    <a:pt x="629995" y="47331"/>
                    <a:pt x="629995" y="47926"/>
                  </a:cubicBezTo>
                  <a:lnTo>
                    <a:pt x="629995" y="63107"/>
                  </a:lnTo>
                  <a:cubicBezTo>
                    <a:pt x="629995" y="65265"/>
                    <a:pt x="630702" y="66492"/>
                    <a:pt x="632116" y="66790"/>
                  </a:cubicBezTo>
                  <a:cubicBezTo>
                    <a:pt x="637623" y="68055"/>
                    <a:pt x="640376" y="70771"/>
                    <a:pt x="640376" y="74938"/>
                  </a:cubicBezTo>
                  <a:cubicBezTo>
                    <a:pt x="640376" y="79255"/>
                    <a:pt x="637325" y="82305"/>
                    <a:pt x="631223" y="84091"/>
                  </a:cubicBezTo>
                  <a:cubicBezTo>
                    <a:pt x="624749" y="85803"/>
                    <a:pt x="615001" y="86659"/>
                    <a:pt x="601978" y="86659"/>
                  </a:cubicBezTo>
                  <a:cubicBezTo>
                    <a:pt x="588658" y="86659"/>
                    <a:pt x="580026" y="85580"/>
                    <a:pt x="576082" y="83422"/>
                  </a:cubicBezTo>
                  <a:cubicBezTo>
                    <a:pt x="572585" y="81487"/>
                    <a:pt x="570389" y="77617"/>
                    <a:pt x="569497" y="71813"/>
                  </a:cubicBezTo>
                  <a:lnTo>
                    <a:pt x="569497" y="71813"/>
                  </a:lnTo>
                  <a:lnTo>
                    <a:pt x="569497" y="27388"/>
                  </a:lnTo>
                  <a:lnTo>
                    <a:pt x="555990" y="27388"/>
                  </a:lnTo>
                  <a:cubicBezTo>
                    <a:pt x="554576" y="48968"/>
                    <a:pt x="548772" y="65004"/>
                    <a:pt x="538577" y="75497"/>
                  </a:cubicBezTo>
                  <a:cubicBezTo>
                    <a:pt x="529648" y="84724"/>
                    <a:pt x="515584" y="91644"/>
                    <a:pt x="496385" y="96258"/>
                  </a:cubicBezTo>
                  <a:cubicBezTo>
                    <a:pt x="495268" y="96481"/>
                    <a:pt x="494710" y="95774"/>
                    <a:pt x="494710" y="94137"/>
                  </a:cubicBezTo>
                  <a:cubicBezTo>
                    <a:pt x="494710" y="93840"/>
                    <a:pt x="494822" y="93616"/>
                    <a:pt x="495045" y="93468"/>
                  </a:cubicBezTo>
                  <a:cubicBezTo>
                    <a:pt x="510226" y="85208"/>
                    <a:pt x="520718" y="75831"/>
                    <a:pt x="526522" y="65339"/>
                  </a:cubicBezTo>
                  <a:cubicBezTo>
                    <a:pt x="531657" y="55963"/>
                    <a:pt x="534559" y="43313"/>
                    <a:pt x="535229" y="27388"/>
                  </a:cubicBezTo>
                  <a:lnTo>
                    <a:pt x="520383" y="27388"/>
                  </a:lnTo>
                  <a:cubicBezTo>
                    <a:pt x="520383" y="28355"/>
                    <a:pt x="520383" y="29099"/>
                    <a:pt x="520383" y="29620"/>
                  </a:cubicBezTo>
                  <a:cubicBezTo>
                    <a:pt x="520383" y="37211"/>
                    <a:pt x="518746" y="43387"/>
                    <a:pt x="515472" y="48149"/>
                  </a:cubicBezTo>
                  <a:cubicBezTo>
                    <a:pt x="512570" y="52465"/>
                    <a:pt x="508849" y="54623"/>
                    <a:pt x="504310" y="54623"/>
                  </a:cubicBezTo>
                  <a:cubicBezTo>
                    <a:pt x="501259" y="54623"/>
                    <a:pt x="498654" y="53396"/>
                    <a:pt x="496496" y="50940"/>
                  </a:cubicBezTo>
                  <a:cubicBezTo>
                    <a:pt x="494710" y="48782"/>
                    <a:pt x="493817" y="46289"/>
                    <a:pt x="493817" y="43461"/>
                  </a:cubicBezTo>
                  <a:cubicBezTo>
                    <a:pt x="493817" y="39592"/>
                    <a:pt x="496422" y="35983"/>
                    <a:pt x="501631" y="32634"/>
                  </a:cubicBezTo>
                  <a:cubicBezTo>
                    <a:pt x="510114" y="27648"/>
                    <a:pt x="514356" y="20728"/>
                    <a:pt x="514356" y="11873"/>
                  </a:cubicBezTo>
                  <a:cubicBezTo>
                    <a:pt x="514356" y="11128"/>
                    <a:pt x="514839" y="10756"/>
                    <a:pt x="515807" y="10756"/>
                  </a:cubicBezTo>
                  <a:close/>
                  <a:moveTo>
                    <a:pt x="455196" y="4617"/>
                  </a:moveTo>
                  <a:cubicBezTo>
                    <a:pt x="468368" y="5957"/>
                    <a:pt x="476702" y="7110"/>
                    <a:pt x="480200" y="8077"/>
                  </a:cubicBezTo>
                  <a:cubicBezTo>
                    <a:pt x="482879" y="8822"/>
                    <a:pt x="484218" y="9863"/>
                    <a:pt x="484218" y="11203"/>
                  </a:cubicBezTo>
                  <a:lnTo>
                    <a:pt x="484218" y="11203"/>
                  </a:lnTo>
                  <a:lnTo>
                    <a:pt x="484218" y="11203"/>
                  </a:lnTo>
                  <a:cubicBezTo>
                    <a:pt x="484218" y="13212"/>
                    <a:pt x="481762" y="15258"/>
                    <a:pt x="476851" y="17342"/>
                  </a:cubicBezTo>
                  <a:lnTo>
                    <a:pt x="476851" y="56521"/>
                  </a:lnTo>
                  <a:cubicBezTo>
                    <a:pt x="481093" y="49824"/>
                    <a:pt x="484292" y="46475"/>
                    <a:pt x="486450" y="46475"/>
                  </a:cubicBezTo>
                  <a:cubicBezTo>
                    <a:pt x="487939" y="46475"/>
                    <a:pt x="491287" y="48968"/>
                    <a:pt x="496496" y="53954"/>
                  </a:cubicBezTo>
                  <a:cubicBezTo>
                    <a:pt x="499101" y="56558"/>
                    <a:pt x="500403" y="58530"/>
                    <a:pt x="500403" y="59870"/>
                  </a:cubicBezTo>
                  <a:cubicBezTo>
                    <a:pt x="500403" y="61432"/>
                    <a:pt x="499398" y="62214"/>
                    <a:pt x="497389" y="62214"/>
                  </a:cubicBezTo>
                  <a:lnTo>
                    <a:pt x="476851" y="62214"/>
                  </a:lnTo>
                  <a:lnTo>
                    <a:pt x="476851" y="109541"/>
                  </a:lnTo>
                  <a:cubicBezTo>
                    <a:pt x="484144" y="107681"/>
                    <a:pt x="491622" y="105560"/>
                    <a:pt x="499287" y="103179"/>
                  </a:cubicBezTo>
                  <a:cubicBezTo>
                    <a:pt x="499361" y="103104"/>
                    <a:pt x="499436" y="103067"/>
                    <a:pt x="499510" y="103067"/>
                  </a:cubicBezTo>
                  <a:cubicBezTo>
                    <a:pt x="500254" y="103067"/>
                    <a:pt x="500626" y="103625"/>
                    <a:pt x="500626" y="104741"/>
                  </a:cubicBezTo>
                  <a:cubicBezTo>
                    <a:pt x="500626" y="105262"/>
                    <a:pt x="500477" y="105634"/>
                    <a:pt x="500180" y="105858"/>
                  </a:cubicBezTo>
                  <a:cubicBezTo>
                    <a:pt x="493557" y="110546"/>
                    <a:pt x="485781" y="115494"/>
                    <a:pt x="476851" y="120703"/>
                  </a:cubicBezTo>
                  <a:lnTo>
                    <a:pt x="476851" y="140572"/>
                  </a:lnTo>
                  <a:lnTo>
                    <a:pt x="477074" y="192029"/>
                  </a:lnTo>
                  <a:cubicBezTo>
                    <a:pt x="477074" y="198950"/>
                    <a:pt x="475623" y="204270"/>
                    <a:pt x="472721" y="207991"/>
                  </a:cubicBezTo>
                  <a:cubicBezTo>
                    <a:pt x="468926" y="212753"/>
                    <a:pt x="462675" y="215135"/>
                    <a:pt x="453969" y="215135"/>
                  </a:cubicBezTo>
                  <a:cubicBezTo>
                    <a:pt x="451513" y="215135"/>
                    <a:pt x="450136" y="213684"/>
                    <a:pt x="449839" y="210781"/>
                  </a:cubicBezTo>
                  <a:cubicBezTo>
                    <a:pt x="449243" y="205721"/>
                    <a:pt x="447569" y="202075"/>
                    <a:pt x="444816" y="199842"/>
                  </a:cubicBezTo>
                  <a:cubicBezTo>
                    <a:pt x="442360" y="197833"/>
                    <a:pt x="437709" y="195787"/>
                    <a:pt x="430863" y="193703"/>
                  </a:cubicBezTo>
                  <a:cubicBezTo>
                    <a:pt x="430268" y="193555"/>
                    <a:pt x="429970" y="192996"/>
                    <a:pt x="429970" y="192029"/>
                  </a:cubicBezTo>
                  <a:cubicBezTo>
                    <a:pt x="429970" y="191136"/>
                    <a:pt x="430268" y="190690"/>
                    <a:pt x="430863" y="190690"/>
                  </a:cubicBezTo>
                  <a:cubicBezTo>
                    <a:pt x="438453" y="191285"/>
                    <a:pt x="445709" y="191583"/>
                    <a:pt x="452629" y="191583"/>
                  </a:cubicBezTo>
                  <a:cubicBezTo>
                    <a:pt x="454341" y="191583"/>
                    <a:pt x="455383" y="191359"/>
                    <a:pt x="455755" y="190913"/>
                  </a:cubicBezTo>
                  <a:cubicBezTo>
                    <a:pt x="456127" y="190466"/>
                    <a:pt x="456313" y="189536"/>
                    <a:pt x="456313" y="188122"/>
                  </a:cubicBezTo>
                  <a:lnTo>
                    <a:pt x="456313" y="131196"/>
                  </a:lnTo>
                  <a:cubicBezTo>
                    <a:pt x="451104" y="133651"/>
                    <a:pt x="447123" y="135400"/>
                    <a:pt x="444369" y="136442"/>
                  </a:cubicBezTo>
                  <a:cubicBezTo>
                    <a:pt x="443774" y="141948"/>
                    <a:pt x="442248" y="144702"/>
                    <a:pt x="439793" y="144702"/>
                  </a:cubicBezTo>
                  <a:cubicBezTo>
                    <a:pt x="438305" y="144702"/>
                    <a:pt x="436853" y="143065"/>
                    <a:pt x="435440" y="139790"/>
                  </a:cubicBezTo>
                  <a:cubicBezTo>
                    <a:pt x="434026" y="136442"/>
                    <a:pt x="431607" y="129261"/>
                    <a:pt x="428184" y="118247"/>
                  </a:cubicBezTo>
                  <a:cubicBezTo>
                    <a:pt x="431533" y="118247"/>
                    <a:pt x="437188" y="117541"/>
                    <a:pt x="445151" y="116127"/>
                  </a:cubicBezTo>
                  <a:cubicBezTo>
                    <a:pt x="449988" y="115234"/>
                    <a:pt x="453708" y="114564"/>
                    <a:pt x="456313" y="114117"/>
                  </a:cubicBezTo>
                  <a:lnTo>
                    <a:pt x="456313" y="62214"/>
                  </a:lnTo>
                  <a:lnTo>
                    <a:pt x="444593" y="62214"/>
                  </a:lnTo>
                  <a:cubicBezTo>
                    <a:pt x="441467" y="62214"/>
                    <a:pt x="437523" y="62660"/>
                    <a:pt x="432761" y="63553"/>
                  </a:cubicBezTo>
                  <a:lnTo>
                    <a:pt x="430193" y="55070"/>
                  </a:lnTo>
                  <a:cubicBezTo>
                    <a:pt x="435328" y="56335"/>
                    <a:pt x="440053" y="56968"/>
                    <a:pt x="444369" y="56968"/>
                  </a:cubicBezTo>
                  <a:lnTo>
                    <a:pt x="456313" y="56968"/>
                  </a:lnTo>
                  <a:lnTo>
                    <a:pt x="456313" y="31518"/>
                  </a:lnTo>
                  <a:cubicBezTo>
                    <a:pt x="456313" y="20430"/>
                    <a:pt x="455941" y="11463"/>
                    <a:pt x="455196" y="4617"/>
                  </a:cubicBezTo>
                  <a:lnTo>
                    <a:pt x="455196" y="4617"/>
                  </a:lnTo>
                  <a:close/>
                  <a:moveTo>
                    <a:pt x="94594" y="0"/>
                  </a:moveTo>
                  <a:cubicBezTo>
                    <a:pt x="129258" y="3066"/>
                    <a:pt x="146591" y="7199"/>
                    <a:pt x="146591" y="12399"/>
                  </a:cubicBezTo>
                  <a:cubicBezTo>
                    <a:pt x="146591" y="15599"/>
                    <a:pt x="142191" y="19265"/>
                    <a:pt x="133391" y="23398"/>
                  </a:cubicBezTo>
                  <a:lnTo>
                    <a:pt x="133391" y="51597"/>
                  </a:lnTo>
                  <a:lnTo>
                    <a:pt x="239585" y="51597"/>
                  </a:lnTo>
                  <a:lnTo>
                    <a:pt x="239585" y="39797"/>
                  </a:lnTo>
                  <a:cubicBezTo>
                    <a:pt x="239585" y="30198"/>
                    <a:pt x="239052" y="16932"/>
                    <a:pt x="237985" y="0"/>
                  </a:cubicBezTo>
                  <a:cubicBezTo>
                    <a:pt x="271983" y="2933"/>
                    <a:pt x="288982" y="7066"/>
                    <a:pt x="288982" y="12399"/>
                  </a:cubicBezTo>
                  <a:cubicBezTo>
                    <a:pt x="288982" y="15466"/>
                    <a:pt x="284916" y="19265"/>
                    <a:pt x="276783" y="23798"/>
                  </a:cubicBezTo>
                  <a:lnTo>
                    <a:pt x="276783" y="51597"/>
                  </a:lnTo>
                  <a:lnTo>
                    <a:pt x="304581" y="51597"/>
                  </a:lnTo>
                  <a:cubicBezTo>
                    <a:pt x="319513" y="35731"/>
                    <a:pt x="328513" y="27798"/>
                    <a:pt x="331579" y="27798"/>
                  </a:cubicBezTo>
                  <a:cubicBezTo>
                    <a:pt x="334512" y="27798"/>
                    <a:pt x="342579" y="33398"/>
                    <a:pt x="355778" y="44597"/>
                  </a:cubicBezTo>
                  <a:cubicBezTo>
                    <a:pt x="362577" y="50197"/>
                    <a:pt x="365977" y="54330"/>
                    <a:pt x="365977" y="56996"/>
                  </a:cubicBezTo>
                  <a:cubicBezTo>
                    <a:pt x="365977" y="59663"/>
                    <a:pt x="364244" y="60996"/>
                    <a:pt x="360778" y="60996"/>
                  </a:cubicBezTo>
                  <a:lnTo>
                    <a:pt x="276783" y="60996"/>
                  </a:lnTo>
                  <a:lnTo>
                    <a:pt x="276783" y="203987"/>
                  </a:lnTo>
                  <a:lnTo>
                    <a:pt x="309581" y="203987"/>
                  </a:lnTo>
                  <a:cubicBezTo>
                    <a:pt x="325980" y="185455"/>
                    <a:pt x="335779" y="176189"/>
                    <a:pt x="338979" y="176189"/>
                  </a:cubicBezTo>
                  <a:cubicBezTo>
                    <a:pt x="341912" y="176189"/>
                    <a:pt x="351245" y="182722"/>
                    <a:pt x="366977" y="195788"/>
                  </a:cubicBezTo>
                  <a:cubicBezTo>
                    <a:pt x="374843" y="202187"/>
                    <a:pt x="378776" y="206720"/>
                    <a:pt x="378776" y="209387"/>
                  </a:cubicBezTo>
                  <a:cubicBezTo>
                    <a:pt x="378776" y="212054"/>
                    <a:pt x="376977" y="213387"/>
                    <a:pt x="373377" y="213387"/>
                  </a:cubicBezTo>
                  <a:lnTo>
                    <a:pt x="248584" y="213387"/>
                  </a:lnTo>
                  <a:cubicBezTo>
                    <a:pt x="266050" y="230452"/>
                    <a:pt x="286249" y="244118"/>
                    <a:pt x="309181" y="254384"/>
                  </a:cubicBezTo>
                  <a:cubicBezTo>
                    <a:pt x="330913" y="264117"/>
                    <a:pt x="357778" y="271050"/>
                    <a:pt x="389776" y="275183"/>
                  </a:cubicBezTo>
                  <a:cubicBezTo>
                    <a:pt x="390842" y="275450"/>
                    <a:pt x="391376" y="276383"/>
                    <a:pt x="391376" y="277983"/>
                  </a:cubicBezTo>
                  <a:cubicBezTo>
                    <a:pt x="391376" y="279583"/>
                    <a:pt x="390842" y="280583"/>
                    <a:pt x="389776" y="280983"/>
                  </a:cubicBezTo>
                  <a:cubicBezTo>
                    <a:pt x="382976" y="283649"/>
                    <a:pt x="378310" y="286582"/>
                    <a:pt x="375777" y="289782"/>
                  </a:cubicBezTo>
                  <a:cubicBezTo>
                    <a:pt x="373243" y="292849"/>
                    <a:pt x="370577" y="298382"/>
                    <a:pt x="367777" y="306381"/>
                  </a:cubicBezTo>
                  <a:cubicBezTo>
                    <a:pt x="365511" y="312647"/>
                    <a:pt x="363177" y="315781"/>
                    <a:pt x="360778" y="315781"/>
                  </a:cubicBezTo>
                  <a:cubicBezTo>
                    <a:pt x="358911" y="315781"/>
                    <a:pt x="354978" y="314247"/>
                    <a:pt x="348978" y="311181"/>
                  </a:cubicBezTo>
                  <a:cubicBezTo>
                    <a:pt x="327380" y="300515"/>
                    <a:pt x="309447" y="289515"/>
                    <a:pt x="295182" y="278183"/>
                  </a:cubicBezTo>
                  <a:cubicBezTo>
                    <a:pt x="277049" y="264184"/>
                    <a:pt x="258117" y="242585"/>
                    <a:pt x="238385" y="213387"/>
                  </a:cubicBezTo>
                  <a:lnTo>
                    <a:pt x="150190" y="213387"/>
                  </a:lnTo>
                  <a:cubicBezTo>
                    <a:pt x="122192" y="263250"/>
                    <a:pt x="73795" y="298182"/>
                    <a:pt x="4999" y="318180"/>
                  </a:cubicBezTo>
                  <a:cubicBezTo>
                    <a:pt x="4199" y="318314"/>
                    <a:pt x="3399" y="317847"/>
                    <a:pt x="2599" y="316780"/>
                  </a:cubicBezTo>
                  <a:cubicBezTo>
                    <a:pt x="1933" y="315847"/>
                    <a:pt x="1600" y="315047"/>
                    <a:pt x="1600" y="314381"/>
                  </a:cubicBezTo>
                  <a:cubicBezTo>
                    <a:pt x="1600" y="313847"/>
                    <a:pt x="1799" y="313447"/>
                    <a:pt x="2199" y="313181"/>
                  </a:cubicBezTo>
                  <a:cubicBezTo>
                    <a:pt x="27265" y="300248"/>
                    <a:pt x="49130" y="284249"/>
                    <a:pt x="67795" y="265184"/>
                  </a:cubicBezTo>
                  <a:cubicBezTo>
                    <a:pt x="83661" y="248785"/>
                    <a:pt x="95860" y="231519"/>
                    <a:pt x="104393" y="213387"/>
                  </a:cubicBezTo>
                  <a:lnTo>
                    <a:pt x="43797" y="213387"/>
                  </a:lnTo>
                  <a:cubicBezTo>
                    <a:pt x="35797" y="213387"/>
                    <a:pt x="26065" y="214187"/>
                    <a:pt x="14599" y="215787"/>
                  </a:cubicBezTo>
                  <a:lnTo>
                    <a:pt x="10199" y="200788"/>
                  </a:lnTo>
                  <a:cubicBezTo>
                    <a:pt x="21532" y="202921"/>
                    <a:pt x="32064" y="203987"/>
                    <a:pt x="41797" y="203987"/>
                  </a:cubicBezTo>
                  <a:lnTo>
                    <a:pt x="96194" y="203987"/>
                  </a:lnTo>
                  <a:lnTo>
                    <a:pt x="96194" y="60996"/>
                  </a:lnTo>
                  <a:lnTo>
                    <a:pt x="56396" y="60996"/>
                  </a:lnTo>
                  <a:cubicBezTo>
                    <a:pt x="48663" y="60996"/>
                    <a:pt x="38864" y="61796"/>
                    <a:pt x="26998" y="63396"/>
                  </a:cubicBezTo>
                  <a:lnTo>
                    <a:pt x="22398" y="48397"/>
                  </a:lnTo>
                  <a:cubicBezTo>
                    <a:pt x="34131" y="50530"/>
                    <a:pt x="45063" y="51597"/>
                    <a:pt x="55196" y="51597"/>
                  </a:cubicBezTo>
                  <a:lnTo>
                    <a:pt x="96194" y="51597"/>
                  </a:lnTo>
                  <a:lnTo>
                    <a:pt x="96194" y="40197"/>
                  </a:lnTo>
                  <a:cubicBezTo>
                    <a:pt x="96194" y="24332"/>
                    <a:pt x="95660" y="10932"/>
                    <a:pt x="9459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kumimoji="1" lang="ja-JP" altLang="en-US" sz="3200" spc="-150" dirty="0">
                <a:solidFill>
                  <a:schemeClr val="bg1"/>
                </a:solidFill>
                <a:latin typeface="游明朝 Demibold" panose="02020600000000000000" pitchFamily="18" charset="-128"/>
                <a:ea typeface="游明朝 Demibold" panose="02020600000000000000" pitchFamily="18" charset="-128"/>
              </a:endParaRPr>
            </a:p>
          </p:txBody>
        </p:sp>
      </p:grpSp>
      <p:sp>
        <p:nvSpPr>
          <p:cNvPr id="6" name="スライド番号プレースホルダー 5">
            <a:extLst>
              <a:ext uri="{FF2B5EF4-FFF2-40B4-BE49-F238E27FC236}">
                <a16:creationId xmlns:a16="http://schemas.microsoft.com/office/drawing/2014/main" id="{94CE92A2-1F46-BBB3-C88A-DB9773BC332F}"/>
              </a:ext>
            </a:extLst>
          </p:cNvPr>
          <p:cNvSpPr>
            <a:spLocks noGrp="1"/>
          </p:cNvSpPr>
          <p:nvPr>
            <p:ph type="sldNum" sz="quarter" idx="12"/>
          </p:nvPr>
        </p:nvSpPr>
        <p:spPr/>
        <p:txBody>
          <a:bodyPr/>
          <a:lstStyle/>
          <a:p>
            <a:fld id="{3176661F-01C8-4BE2-A570-1B80402A4D96}" type="slidenum">
              <a:rPr kumimoji="1" lang="ja-JP" altLang="en-US" smtClean="0"/>
              <a:t>3</a:t>
            </a:fld>
            <a:endParaRPr kumimoji="1" lang="ja-JP" altLang="en-US"/>
          </a:p>
        </p:txBody>
      </p:sp>
    </p:spTree>
    <p:extLst>
      <p:ext uri="{BB962C8B-B14F-4D97-AF65-F5344CB8AC3E}">
        <p14:creationId xmlns:p14="http://schemas.microsoft.com/office/powerpoint/2010/main" val="4281545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332E2-0ACA-E3AB-B253-1B4CE4A088E8}"/>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AD81E01-B653-A17E-2027-920C671469C6}"/>
              </a:ext>
            </a:extLst>
          </p:cNvPr>
          <p:cNvSpPr txBox="1"/>
          <p:nvPr/>
        </p:nvSpPr>
        <p:spPr>
          <a:xfrm>
            <a:off x="966506" y="90708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２．探究学習</a:t>
            </a:r>
            <a:r>
              <a:rPr lang="ja-JP" altLang="en-US" sz="3200" b="1" dirty="0">
                <a:solidFill>
                  <a:schemeClr val="accent1"/>
                </a:solidFill>
                <a:latin typeface="BIZ UDPゴシック" panose="020B0400000000000000" pitchFamily="50" charset="-128"/>
                <a:ea typeface="BIZ UDPゴシック" panose="020B0400000000000000" pitchFamily="50" charset="-128"/>
              </a:rPr>
              <a:t>の</a:t>
            </a:r>
            <a:r>
              <a:rPr lang="ja-JP" altLang="en-US" sz="3600" b="1" dirty="0">
                <a:solidFill>
                  <a:schemeClr val="accent1"/>
                </a:solidFill>
                <a:latin typeface="BIZ UDPゴシック" panose="020B0400000000000000" pitchFamily="50" charset="-128"/>
                <a:ea typeface="BIZ UDPゴシック" panose="020B0400000000000000" pitchFamily="50" charset="-128"/>
              </a:rPr>
              <a:t>基本ステップ</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9" name="スライド番号プレースホルダー 8">
            <a:extLst>
              <a:ext uri="{FF2B5EF4-FFF2-40B4-BE49-F238E27FC236}">
                <a16:creationId xmlns:a16="http://schemas.microsoft.com/office/drawing/2014/main" id="{A685DAA2-036C-B121-36E7-8E87157E6337}"/>
              </a:ext>
            </a:extLst>
          </p:cNvPr>
          <p:cNvSpPr>
            <a:spLocks noGrp="1"/>
          </p:cNvSpPr>
          <p:nvPr>
            <p:ph type="sldNum" sz="quarter" idx="12"/>
          </p:nvPr>
        </p:nvSpPr>
        <p:spPr/>
        <p:txBody>
          <a:bodyPr/>
          <a:lstStyle/>
          <a:p>
            <a:fld id="{3176661F-01C8-4BE2-A570-1B80402A4D96}" type="slidenum">
              <a:rPr kumimoji="1" lang="ja-JP" altLang="en-US" smtClean="0"/>
              <a:t>4</a:t>
            </a:fld>
            <a:endParaRPr kumimoji="1" lang="ja-JP" altLang="en-US"/>
          </a:p>
        </p:txBody>
      </p:sp>
      <p:grpSp>
        <p:nvGrpSpPr>
          <p:cNvPr id="3" name="グループ化 2">
            <a:extLst>
              <a:ext uri="{FF2B5EF4-FFF2-40B4-BE49-F238E27FC236}">
                <a16:creationId xmlns:a16="http://schemas.microsoft.com/office/drawing/2014/main" id="{D31DD275-147C-0874-BE27-A1CF513BC3E6}"/>
              </a:ext>
            </a:extLst>
          </p:cNvPr>
          <p:cNvGrpSpPr/>
          <p:nvPr/>
        </p:nvGrpSpPr>
        <p:grpSpPr>
          <a:xfrm>
            <a:off x="374105" y="2682442"/>
            <a:ext cx="11553735" cy="2621281"/>
            <a:chOff x="374105" y="2682442"/>
            <a:chExt cx="11553735" cy="2621281"/>
          </a:xfrm>
        </p:grpSpPr>
        <p:cxnSp>
          <p:nvCxnSpPr>
            <p:cNvPr id="20" name="コネクタ: カギ線 19">
              <a:extLst>
                <a:ext uri="{FF2B5EF4-FFF2-40B4-BE49-F238E27FC236}">
                  <a16:creationId xmlns:a16="http://schemas.microsoft.com/office/drawing/2014/main" id="{FEE12CDE-C47D-DD7B-4174-A4E94BCE704C}"/>
                </a:ext>
              </a:extLst>
            </p:cNvPr>
            <p:cNvCxnSpPr>
              <a:stCxn id="12" idx="0"/>
              <a:endCxn id="18" idx="0"/>
            </p:cNvCxnSpPr>
            <p:nvPr/>
          </p:nvCxnSpPr>
          <p:spPr>
            <a:xfrm rot="16200000" flipH="1">
              <a:off x="5862132" y="-1644265"/>
              <a:ext cx="20320" cy="8673735"/>
            </a:xfrm>
            <a:prstGeom prst="bentConnector3">
              <a:avLst>
                <a:gd name="adj1" fmla="val -1125000"/>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22" name="コネクタ: カギ線 21">
              <a:extLst>
                <a:ext uri="{FF2B5EF4-FFF2-40B4-BE49-F238E27FC236}">
                  <a16:creationId xmlns:a16="http://schemas.microsoft.com/office/drawing/2014/main" id="{B0E45292-CE64-10F9-AF9D-0A50C6D89C28}"/>
                </a:ext>
              </a:extLst>
            </p:cNvPr>
            <p:cNvCxnSpPr>
              <a:cxnSpLocks/>
              <a:stCxn id="18" idx="2"/>
              <a:endCxn id="12" idx="2"/>
            </p:cNvCxnSpPr>
            <p:nvPr/>
          </p:nvCxnSpPr>
          <p:spPr>
            <a:xfrm rot="5400000" flipH="1">
              <a:off x="5862133" y="956695"/>
              <a:ext cx="20320" cy="8673735"/>
            </a:xfrm>
            <a:prstGeom prst="bentConnector3">
              <a:avLst>
                <a:gd name="adj1" fmla="val -1125000"/>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8" name="矢印: 五方向 17">
              <a:extLst>
                <a:ext uri="{FF2B5EF4-FFF2-40B4-BE49-F238E27FC236}">
                  <a16:creationId xmlns:a16="http://schemas.microsoft.com/office/drawing/2014/main" id="{76763664-2493-D4A1-165E-11AB9BCD4CE7}"/>
                </a:ext>
              </a:extLst>
            </p:cNvPr>
            <p:cNvSpPr/>
            <p:nvPr/>
          </p:nvSpPr>
          <p:spPr>
            <a:xfrm>
              <a:off x="9047840" y="2702762"/>
              <a:ext cx="2880000" cy="2600960"/>
            </a:xfrm>
            <a:prstGeom prst="homePlate">
              <a:avLst>
                <a:gd name="adj" fmla="val 21429"/>
              </a:avLst>
            </a:prstGeom>
            <a:solidFill>
              <a:schemeClr val="accent2">
                <a:lumMod val="60000"/>
                <a:lumOff val="40000"/>
              </a:schemeClr>
            </a:solidFill>
            <a:ln>
              <a:noFill/>
            </a:ln>
            <a:effectLst>
              <a:outerShdw blurRad="50800" dist="1524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latin typeface="BIZ UDPゴシック" panose="020B0400000000000000" pitchFamily="50" charset="-128"/>
                  <a:ea typeface="BIZ UDPゴシック" panose="020B0400000000000000" pitchFamily="50" charset="-128"/>
                </a:rPr>
                <a:t>④</a:t>
              </a:r>
              <a:endParaRPr kumimoji="1" lang="en-US" altLang="ja-JP" sz="4400" b="1" dirty="0">
                <a:latin typeface="BIZ UDPゴシック" panose="020B0400000000000000" pitchFamily="50" charset="-128"/>
                <a:ea typeface="BIZ UDPゴシック" panose="020B0400000000000000" pitchFamily="50" charset="-128"/>
              </a:endParaRPr>
            </a:p>
            <a:p>
              <a:pPr algn="ctr"/>
              <a:r>
                <a:rPr lang="ja-JP" altLang="en-US" sz="4400" b="1" dirty="0">
                  <a:latin typeface="BIZ UDPゴシック" panose="020B0400000000000000" pitchFamily="50" charset="-128"/>
                  <a:ea typeface="BIZ UDPゴシック" panose="020B0400000000000000" pitchFamily="50" charset="-128"/>
                </a:rPr>
                <a:t>まとめ・</a:t>
              </a:r>
              <a:endParaRPr lang="en-US" altLang="ja-JP" sz="4400" b="1" dirty="0">
                <a:latin typeface="BIZ UDPゴシック" panose="020B0400000000000000" pitchFamily="50" charset="-128"/>
                <a:ea typeface="BIZ UDPゴシック" panose="020B0400000000000000" pitchFamily="50" charset="-128"/>
              </a:endParaRPr>
            </a:p>
            <a:p>
              <a:pPr algn="ctr"/>
              <a:r>
                <a:rPr kumimoji="1" lang="ja-JP" altLang="en-US" sz="4400" b="1" dirty="0">
                  <a:latin typeface="BIZ UDPゴシック" panose="020B0400000000000000" pitchFamily="50" charset="-128"/>
                  <a:ea typeface="BIZ UDPゴシック" panose="020B0400000000000000" pitchFamily="50" charset="-128"/>
                </a:rPr>
                <a:t>表現</a:t>
              </a:r>
            </a:p>
          </p:txBody>
        </p:sp>
        <p:sp>
          <p:nvSpPr>
            <p:cNvPr id="17" name="矢印: 五方向 16">
              <a:extLst>
                <a:ext uri="{FF2B5EF4-FFF2-40B4-BE49-F238E27FC236}">
                  <a16:creationId xmlns:a16="http://schemas.microsoft.com/office/drawing/2014/main" id="{9E1A1148-90AA-752F-4263-F4C34CBBA6E4}"/>
                </a:ext>
              </a:extLst>
            </p:cNvPr>
            <p:cNvSpPr/>
            <p:nvPr/>
          </p:nvSpPr>
          <p:spPr>
            <a:xfrm>
              <a:off x="6134105" y="2702762"/>
              <a:ext cx="2880000" cy="2600960"/>
            </a:xfrm>
            <a:prstGeom prst="homePlate">
              <a:avLst>
                <a:gd name="adj" fmla="val 21429"/>
              </a:avLst>
            </a:prstGeom>
            <a:solidFill>
              <a:srgbClr val="CCCC00"/>
            </a:solidFill>
            <a:ln>
              <a:noFill/>
            </a:ln>
            <a:effectLst>
              <a:outerShdw blurRad="50800" dist="1524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latin typeface="BIZ UDPゴシック" panose="020B0400000000000000" pitchFamily="50" charset="-128"/>
                  <a:ea typeface="BIZ UDPゴシック" panose="020B0400000000000000" pitchFamily="50" charset="-128"/>
                </a:rPr>
                <a:t>③</a:t>
              </a:r>
              <a:endParaRPr kumimoji="1" lang="en-US" altLang="ja-JP" sz="4400" b="1" dirty="0">
                <a:latin typeface="BIZ UDPゴシック" panose="020B0400000000000000" pitchFamily="50" charset="-128"/>
                <a:ea typeface="BIZ UDPゴシック" panose="020B0400000000000000" pitchFamily="50" charset="-128"/>
              </a:endParaRPr>
            </a:p>
            <a:p>
              <a:pPr algn="ctr"/>
              <a:r>
                <a:rPr lang="ja-JP" altLang="en-US" sz="4400" b="1" dirty="0">
                  <a:latin typeface="BIZ UDPゴシック" panose="020B0400000000000000" pitchFamily="50" charset="-128"/>
                  <a:ea typeface="BIZ UDPゴシック" panose="020B0400000000000000" pitchFamily="50" charset="-128"/>
                </a:rPr>
                <a:t>整理・</a:t>
              </a:r>
              <a:endParaRPr lang="en-US" altLang="ja-JP" sz="4400" b="1" dirty="0">
                <a:latin typeface="BIZ UDPゴシック" panose="020B0400000000000000" pitchFamily="50" charset="-128"/>
                <a:ea typeface="BIZ UDPゴシック" panose="020B0400000000000000" pitchFamily="50" charset="-128"/>
              </a:endParaRPr>
            </a:p>
            <a:p>
              <a:pPr algn="ctr"/>
              <a:r>
                <a:rPr kumimoji="1" lang="ja-JP" altLang="en-US" sz="4400" b="1" dirty="0">
                  <a:latin typeface="BIZ UDPゴシック" panose="020B0400000000000000" pitchFamily="50" charset="-128"/>
                  <a:ea typeface="BIZ UDPゴシック" panose="020B0400000000000000" pitchFamily="50" charset="-128"/>
                </a:rPr>
                <a:t>分析</a:t>
              </a:r>
            </a:p>
          </p:txBody>
        </p:sp>
        <p:sp>
          <p:nvSpPr>
            <p:cNvPr id="16" name="矢印: 五方向 15">
              <a:extLst>
                <a:ext uri="{FF2B5EF4-FFF2-40B4-BE49-F238E27FC236}">
                  <a16:creationId xmlns:a16="http://schemas.microsoft.com/office/drawing/2014/main" id="{42113033-A7CF-6144-D721-16D8F7B6DCF8}"/>
                </a:ext>
              </a:extLst>
            </p:cNvPr>
            <p:cNvSpPr/>
            <p:nvPr/>
          </p:nvSpPr>
          <p:spPr>
            <a:xfrm>
              <a:off x="3254105" y="2702762"/>
              <a:ext cx="2880000" cy="2600960"/>
            </a:xfrm>
            <a:prstGeom prst="homePlate">
              <a:avLst>
                <a:gd name="adj" fmla="val 21429"/>
              </a:avLst>
            </a:prstGeom>
            <a:solidFill>
              <a:schemeClr val="accent3">
                <a:lumMod val="60000"/>
                <a:lumOff val="40000"/>
              </a:schemeClr>
            </a:solidFill>
            <a:ln>
              <a:noFill/>
            </a:ln>
            <a:effectLst>
              <a:outerShdw blurRad="50800" dist="1524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latin typeface="BIZ UDPゴシック" panose="020B0400000000000000" pitchFamily="50" charset="-128"/>
                  <a:ea typeface="BIZ UDPゴシック" panose="020B0400000000000000" pitchFamily="50" charset="-128"/>
                </a:rPr>
                <a:t>②</a:t>
              </a:r>
              <a:endParaRPr kumimoji="1" lang="en-US" altLang="ja-JP" sz="4400" b="1" dirty="0">
                <a:latin typeface="BIZ UDPゴシック" panose="020B0400000000000000" pitchFamily="50" charset="-128"/>
                <a:ea typeface="BIZ UDPゴシック" panose="020B0400000000000000" pitchFamily="50" charset="-128"/>
              </a:endParaRPr>
            </a:p>
            <a:p>
              <a:pPr algn="ctr"/>
              <a:r>
                <a:rPr lang="ja-JP" altLang="en-US" sz="4400" b="1" dirty="0">
                  <a:latin typeface="BIZ UDPゴシック" panose="020B0400000000000000" pitchFamily="50" charset="-128"/>
                  <a:ea typeface="BIZ UDPゴシック" panose="020B0400000000000000" pitchFamily="50" charset="-128"/>
                </a:rPr>
                <a:t>情報収集</a:t>
              </a:r>
              <a:endParaRPr lang="en-US" altLang="ja-JP" sz="4400" b="1" dirty="0">
                <a:latin typeface="BIZ UDPゴシック" panose="020B0400000000000000" pitchFamily="50" charset="-128"/>
                <a:ea typeface="BIZ UDPゴシック" panose="020B0400000000000000" pitchFamily="50" charset="-128"/>
              </a:endParaRPr>
            </a:p>
            <a:p>
              <a:pPr algn="ctr"/>
              <a:endParaRPr kumimoji="1" lang="ja-JP" altLang="en-US" sz="4400" b="1" dirty="0">
                <a:latin typeface="BIZ UDPゴシック" panose="020B0400000000000000" pitchFamily="50" charset="-128"/>
                <a:ea typeface="BIZ UDPゴシック" panose="020B0400000000000000" pitchFamily="50" charset="-128"/>
              </a:endParaRPr>
            </a:p>
          </p:txBody>
        </p:sp>
        <p:sp>
          <p:nvSpPr>
            <p:cNvPr id="12" name="矢印: 五方向 11">
              <a:extLst>
                <a:ext uri="{FF2B5EF4-FFF2-40B4-BE49-F238E27FC236}">
                  <a16:creationId xmlns:a16="http://schemas.microsoft.com/office/drawing/2014/main" id="{5BFB090B-7A3D-3590-CDB8-16C2F559A9AA}"/>
                </a:ext>
              </a:extLst>
            </p:cNvPr>
            <p:cNvSpPr/>
            <p:nvPr/>
          </p:nvSpPr>
          <p:spPr>
            <a:xfrm>
              <a:off x="374105" y="2682442"/>
              <a:ext cx="2880000" cy="2600960"/>
            </a:xfrm>
            <a:prstGeom prst="homePlate">
              <a:avLst>
                <a:gd name="adj" fmla="val 21429"/>
              </a:avLst>
            </a:prstGeom>
            <a:solidFill>
              <a:schemeClr val="accent4">
                <a:lumMod val="60000"/>
                <a:lumOff val="40000"/>
              </a:schemeClr>
            </a:solidFill>
            <a:ln>
              <a:noFill/>
            </a:ln>
            <a:effectLst>
              <a:outerShdw blurRad="50800" dist="1524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latin typeface="BIZ UDPゴシック" panose="020B0400000000000000" pitchFamily="50" charset="-128"/>
                  <a:ea typeface="BIZ UDPゴシック" panose="020B0400000000000000" pitchFamily="50" charset="-128"/>
                </a:rPr>
                <a:t>①</a:t>
              </a:r>
              <a:endParaRPr kumimoji="1" lang="en-US" altLang="ja-JP" sz="4400" b="1" dirty="0">
                <a:latin typeface="BIZ UDPゴシック" panose="020B0400000000000000" pitchFamily="50" charset="-128"/>
                <a:ea typeface="BIZ UDPゴシック" panose="020B0400000000000000" pitchFamily="50" charset="-128"/>
              </a:endParaRPr>
            </a:p>
            <a:p>
              <a:pPr algn="ctr"/>
              <a:r>
                <a:rPr lang="ja-JP" altLang="en-US" sz="4400" b="1" dirty="0">
                  <a:latin typeface="BIZ UDPゴシック" panose="020B0400000000000000" pitchFamily="50" charset="-128"/>
                  <a:ea typeface="BIZ UDPゴシック" panose="020B0400000000000000" pitchFamily="50" charset="-128"/>
                </a:rPr>
                <a:t>課題設定</a:t>
              </a:r>
              <a:endParaRPr lang="en-US" altLang="ja-JP" sz="4400" b="1" dirty="0">
                <a:latin typeface="BIZ UDPゴシック" panose="020B0400000000000000" pitchFamily="50" charset="-128"/>
                <a:ea typeface="BIZ UDPゴシック" panose="020B0400000000000000" pitchFamily="50" charset="-128"/>
              </a:endParaRPr>
            </a:p>
            <a:p>
              <a:pPr algn="ctr"/>
              <a:endParaRPr kumimoji="1" lang="ja-JP" altLang="en-US" sz="4400" b="1" dirty="0">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2997178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8C291-7605-DE0F-E3D7-F0524CD7974D}"/>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67E4E92-8958-AD2E-9744-924FA171D726}"/>
              </a:ext>
            </a:extLst>
          </p:cNvPr>
          <p:cNvSpPr txBox="1"/>
          <p:nvPr/>
        </p:nvSpPr>
        <p:spPr>
          <a:xfrm>
            <a:off x="966506" y="90708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944CDD30-E8F5-6805-B379-488AB5B38950}"/>
              </a:ext>
            </a:extLst>
          </p:cNvPr>
          <p:cNvSpPr txBox="1"/>
          <p:nvPr/>
        </p:nvSpPr>
        <p:spPr>
          <a:xfrm>
            <a:off x="2333824" y="3204893"/>
            <a:ext cx="7524351" cy="1935979"/>
          </a:xfrm>
          <a:prstGeom prst="rect">
            <a:avLst/>
          </a:prstGeom>
          <a:noFill/>
        </p:spPr>
        <p:txBody>
          <a:bodyPr wrap="square">
            <a:spAutoFit/>
          </a:bodyPr>
          <a:lstStyle/>
          <a:p>
            <a:pPr algn="ctr">
              <a:lnSpc>
                <a:spcPct val="150000"/>
              </a:lnSpc>
              <a:spcAft>
                <a:spcPts val="1200"/>
              </a:spcAft>
            </a:pPr>
            <a:r>
              <a:rPr lang="ja-JP" altLang="en-US" sz="4000" b="1" spc="-150" dirty="0">
                <a:latin typeface="BIZ UDPゴシック" panose="020B0400000000000000" pitchFamily="50" charset="-128"/>
                <a:ea typeface="BIZ UDPゴシック" panose="020B0400000000000000" pitchFamily="50" charset="-128"/>
              </a:rPr>
              <a:t>さきほどの動画を</a:t>
            </a:r>
            <a:endParaRPr lang="en-US" altLang="ja-JP" sz="4000" b="1" spc="-150" dirty="0">
              <a:latin typeface="BIZ UDPゴシック" panose="020B0400000000000000" pitchFamily="50" charset="-128"/>
              <a:ea typeface="BIZ UDPゴシック" panose="020B0400000000000000" pitchFamily="50" charset="-128"/>
            </a:endParaRPr>
          </a:p>
          <a:p>
            <a:pPr algn="ctr">
              <a:lnSpc>
                <a:spcPct val="150000"/>
              </a:lnSpc>
              <a:spcAft>
                <a:spcPts val="1200"/>
              </a:spcAft>
            </a:pPr>
            <a:r>
              <a:rPr lang="ja-JP" altLang="en-US" sz="4000" b="1" spc="-150" dirty="0">
                <a:latin typeface="BIZ UDPゴシック" panose="020B0400000000000000" pitchFamily="50" charset="-128"/>
                <a:ea typeface="BIZ UDPゴシック" panose="020B0400000000000000" pitchFamily="50" charset="-128"/>
              </a:rPr>
              <a:t>振り返ってみましょう</a:t>
            </a:r>
            <a:endParaRPr lang="en-US" altLang="ja-JP" sz="4000" b="1" spc="-150" dirty="0">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C96204A5-67DE-D2E7-B312-88B96BCF55C1}"/>
              </a:ext>
            </a:extLst>
          </p:cNvPr>
          <p:cNvSpPr/>
          <p:nvPr/>
        </p:nvSpPr>
        <p:spPr>
          <a:xfrm>
            <a:off x="2247900" y="2235200"/>
            <a:ext cx="7645400" cy="646331"/>
          </a:xfrm>
          <a:prstGeom prst="roundRect">
            <a:avLst/>
          </a:prstGeom>
          <a:solidFill>
            <a:srgbClr val="FF7C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2400" spc="600" dirty="0">
                <a:latin typeface="BIZ UDPゴシック" panose="020B0400000000000000" pitchFamily="50" charset="-128"/>
                <a:ea typeface="BIZ UDPゴシック" panose="020B0400000000000000" pitchFamily="50" charset="-128"/>
              </a:rPr>
              <a:t>ここまでを踏まえて、</a:t>
            </a:r>
            <a:endParaRPr kumimoji="1" lang="ja-JP" altLang="en-US" sz="2400" spc="600" dirty="0">
              <a:latin typeface="BIZ UDPゴシック" panose="020B0400000000000000" pitchFamily="50" charset="-128"/>
              <a:ea typeface="BIZ UDPゴシック" panose="020B0400000000000000" pitchFamily="50" charset="-128"/>
            </a:endParaRPr>
          </a:p>
        </p:txBody>
      </p:sp>
      <p:sp>
        <p:nvSpPr>
          <p:cNvPr id="3" name="スライド番号プレースホルダー 2">
            <a:extLst>
              <a:ext uri="{FF2B5EF4-FFF2-40B4-BE49-F238E27FC236}">
                <a16:creationId xmlns:a16="http://schemas.microsoft.com/office/drawing/2014/main" id="{07F970E4-7C18-4B21-72D2-13C714037638}"/>
              </a:ext>
            </a:extLst>
          </p:cNvPr>
          <p:cNvSpPr>
            <a:spLocks noGrp="1"/>
          </p:cNvSpPr>
          <p:nvPr>
            <p:ph type="sldNum" sz="quarter" idx="12"/>
          </p:nvPr>
        </p:nvSpPr>
        <p:spPr/>
        <p:txBody>
          <a:bodyPr/>
          <a:lstStyle/>
          <a:p>
            <a:fld id="{3176661F-01C8-4BE2-A570-1B80402A4D96}" type="slidenum">
              <a:rPr kumimoji="1" lang="ja-JP" altLang="en-US" smtClean="0"/>
              <a:t>5</a:t>
            </a:fld>
            <a:endParaRPr kumimoji="1" lang="ja-JP" altLang="en-US"/>
          </a:p>
        </p:txBody>
      </p:sp>
    </p:spTree>
    <p:extLst>
      <p:ext uri="{BB962C8B-B14F-4D97-AF65-F5344CB8AC3E}">
        <p14:creationId xmlns:p14="http://schemas.microsoft.com/office/powerpoint/2010/main" val="2599808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777C5-5647-0C95-8844-B30A3FE728E3}"/>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123D9B0-BAC3-1750-A835-1D16B2D6C357}"/>
              </a:ext>
            </a:extLst>
          </p:cNvPr>
          <p:cNvSpPr txBox="1"/>
          <p:nvPr/>
        </p:nvSpPr>
        <p:spPr>
          <a:xfrm>
            <a:off x="966506" y="90708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16" name="スライド番号プレースホルダー 15">
            <a:extLst>
              <a:ext uri="{FF2B5EF4-FFF2-40B4-BE49-F238E27FC236}">
                <a16:creationId xmlns:a16="http://schemas.microsoft.com/office/drawing/2014/main" id="{D84B52AD-5E35-EF67-E009-D40197B8958A}"/>
              </a:ext>
            </a:extLst>
          </p:cNvPr>
          <p:cNvSpPr>
            <a:spLocks noGrp="1"/>
          </p:cNvSpPr>
          <p:nvPr>
            <p:ph type="sldNum" sz="quarter" idx="12"/>
          </p:nvPr>
        </p:nvSpPr>
        <p:spPr/>
        <p:txBody>
          <a:bodyPr/>
          <a:lstStyle/>
          <a:p>
            <a:fld id="{3176661F-01C8-4BE2-A570-1B80402A4D96}" type="slidenum">
              <a:rPr lang="ja-JP" altLang="en-US" smtClean="0"/>
              <a:pPr/>
              <a:t>6</a:t>
            </a:fld>
            <a:endParaRPr lang="ja-JP" altLang="en-US"/>
          </a:p>
        </p:txBody>
      </p:sp>
      <p:grpSp>
        <p:nvGrpSpPr>
          <p:cNvPr id="17" name="グループ化 16">
            <a:extLst>
              <a:ext uri="{FF2B5EF4-FFF2-40B4-BE49-F238E27FC236}">
                <a16:creationId xmlns:a16="http://schemas.microsoft.com/office/drawing/2014/main" id="{B3D436A7-6F7D-3AE8-99FF-A2269E6CC309}"/>
              </a:ext>
            </a:extLst>
          </p:cNvPr>
          <p:cNvGrpSpPr/>
          <p:nvPr/>
        </p:nvGrpSpPr>
        <p:grpSpPr>
          <a:xfrm>
            <a:off x="374105" y="2682442"/>
            <a:ext cx="11553735" cy="2621281"/>
            <a:chOff x="374105" y="2682442"/>
            <a:chExt cx="11553735" cy="2621281"/>
          </a:xfrm>
        </p:grpSpPr>
        <p:cxnSp>
          <p:nvCxnSpPr>
            <p:cNvPr id="18" name="コネクタ: カギ線 17">
              <a:extLst>
                <a:ext uri="{FF2B5EF4-FFF2-40B4-BE49-F238E27FC236}">
                  <a16:creationId xmlns:a16="http://schemas.microsoft.com/office/drawing/2014/main" id="{DF203AAB-7C17-CED6-7DF5-E75131639BE5}"/>
                </a:ext>
              </a:extLst>
            </p:cNvPr>
            <p:cNvCxnSpPr>
              <a:stCxn id="23" idx="0"/>
              <a:endCxn id="20" idx="0"/>
            </p:cNvCxnSpPr>
            <p:nvPr/>
          </p:nvCxnSpPr>
          <p:spPr>
            <a:xfrm rot="16200000" flipH="1">
              <a:off x="5862132" y="-1644265"/>
              <a:ext cx="20320" cy="8673735"/>
            </a:xfrm>
            <a:prstGeom prst="bentConnector3">
              <a:avLst>
                <a:gd name="adj1" fmla="val -1125000"/>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9" name="コネクタ: カギ線 18">
              <a:extLst>
                <a:ext uri="{FF2B5EF4-FFF2-40B4-BE49-F238E27FC236}">
                  <a16:creationId xmlns:a16="http://schemas.microsoft.com/office/drawing/2014/main" id="{A33FFEA8-E99B-547C-E36D-36AF3619A587}"/>
                </a:ext>
              </a:extLst>
            </p:cNvPr>
            <p:cNvCxnSpPr>
              <a:cxnSpLocks/>
              <a:stCxn id="20" idx="2"/>
              <a:endCxn id="23" idx="2"/>
            </p:cNvCxnSpPr>
            <p:nvPr/>
          </p:nvCxnSpPr>
          <p:spPr>
            <a:xfrm rot="5400000" flipH="1">
              <a:off x="5862133" y="956695"/>
              <a:ext cx="20320" cy="8673735"/>
            </a:xfrm>
            <a:prstGeom prst="bentConnector3">
              <a:avLst>
                <a:gd name="adj1" fmla="val -1125000"/>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0" name="矢印: 五方向 19">
              <a:extLst>
                <a:ext uri="{FF2B5EF4-FFF2-40B4-BE49-F238E27FC236}">
                  <a16:creationId xmlns:a16="http://schemas.microsoft.com/office/drawing/2014/main" id="{2027158C-8AEE-1BFB-7928-594C707C8264}"/>
                </a:ext>
              </a:extLst>
            </p:cNvPr>
            <p:cNvSpPr/>
            <p:nvPr/>
          </p:nvSpPr>
          <p:spPr>
            <a:xfrm>
              <a:off x="9047840" y="2702762"/>
              <a:ext cx="2880000" cy="2600960"/>
            </a:xfrm>
            <a:prstGeom prst="homePlate">
              <a:avLst>
                <a:gd name="adj" fmla="val 21429"/>
              </a:avLst>
            </a:prstGeom>
            <a:pattFill prst="pct50">
              <a:fgClr>
                <a:schemeClr val="accent2">
                  <a:lumMod val="60000"/>
                  <a:lumOff val="40000"/>
                </a:schemeClr>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④</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まとめ・</a:t>
              </a:r>
              <a:endParaRPr lang="en-US" altLang="ja-JP" sz="4400" dirty="0">
                <a:latin typeface="BIZ UDPゴシック" panose="020B0400000000000000" pitchFamily="50" charset="-128"/>
                <a:ea typeface="BIZ UDPゴシック" panose="020B0400000000000000" pitchFamily="50" charset="-128"/>
              </a:endParaRPr>
            </a:p>
            <a:p>
              <a:pPr algn="ctr"/>
              <a:r>
                <a:rPr kumimoji="1" lang="ja-JP" altLang="en-US" sz="4400" dirty="0">
                  <a:latin typeface="BIZ UDPゴシック" panose="020B0400000000000000" pitchFamily="50" charset="-128"/>
                  <a:ea typeface="BIZ UDPゴシック" panose="020B0400000000000000" pitchFamily="50" charset="-128"/>
                </a:rPr>
                <a:t>表現</a:t>
              </a:r>
            </a:p>
          </p:txBody>
        </p:sp>
        <p:sp>
          <p:nvSpPr>
            <p:cNvPr id="21" name="矢印: 五方向 20">
              <a:extLst>
                <a:ext uri="{FF2B5EF4-FFF2-40B4-BE49-F238E27FC236}">
                  <a16:creationId xmlns:a16="http://schemas.microsoft.com/office/drawing/2014/main" id="{33B80B3C-90CB-00A4-4243-AFDE0AA2FB4E}"/>
                </a:ext>
              </a:extLst>
            </p:cNvPr>
            <p:cNvSpPr/>
            <p:nvPr/>
          </p:nvSpPr>
          <p:spPr>
            <a:xfrm>
              <a:off x="6134105" y="2702762"/>
              <a:ext cx="2880000" cy="2600960"/>
            </a:xfrm>
            <a:prstGeom prst="homePlate">
              <a:avLst>
                <a:gd name="adj" fmla="val 21429"/>
              </a:avLst>
            </a:prstGeom>
            <a:pattFill prst="pct50">
              <a:fgClr>
                <a:srgbClr val="CCCC00"/>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③</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整理・</a:t>
              </a:r>
              <a:endParaRPr lang="en-US" altLang="ja-JP" sz="4400" dirty="0">
                <a:latin typeface="BIZ UDPゴシック" panose="020B0400000000000000" pitchFamily="50" charset="-128"/>
                <a:ea typeface="BIZ UDPゴシック" panose="020B0400000000000000" pitchFamily="50" charset="-128"/>
              </a:endParaRPr>
            </a:p>
            <a:p>
              <a:pPr algn="ctr"/>
              <a:r>
                <a:rPr kumimoji="1" lang="ja-JP" altLang="en-US" sz="4400" dirty="0">
                  <a:latin typeface="BIZ UDPゴシック" panose="020B0400000000000000" pitchFamily="50" charset="-128"/>
                  <a:ea typeface="BIZ UDPゴシック" panose="020B0400000000000000" pitchFamily="50" charset="-128"/>
                </a:rPr>
                <a:t>分析</a:t>
              </a:r>
            </a:p>
          </p:txBody>
        </p:sp>
        <p:sp>
          <p:nvSpPr>
            <p:cNvPr id="22" name="矢印: 五方向 21">
              <a:extLst>
                <a:ext uri="{FF2B5EF4-FFF2-40B4-BE49-F238E27FC236}">
                  <a16:creationId xmlns:a16="http://schemas.microsoft.com/office/drawing/2014/main" id="{BAAF411A-3A96-D116-9B08-F6EFA5EE7440}"/>
                </a:ext>
              </a:extLst>
            </p:cNvPr>
            <p:cNvSpPr/>
            <p:nvPr/>
          </p:nvSpPr>
          <p:spPr>
            <a:xfrm>
              <a:off x="3254105" y="2702762"/>
              <a:ext cx="2880000" cy="2600960"/>
            </a:xfrm>
            <a:prstGeom prst="homePlate">
              <a:avLst>
                <a:gd name="adj" fmla="val 21429"/>
              </a:avLst>
            </a:prstGeom>
            <a:pattFill prst="pct50">
              <a:fgClr>
                <a:schemeClr val="accent6">
                  <a:lumMod val="60000"/>
                  <a:lumOff val="40000"/>
                </a:schemeClr>
              </a:fgClr>
              <a:bgClr>
                <a:schemeClr val="bg1"/>
              </a:bgClr>
            </a:patt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a:latin typeface="BIZ UDPゴシック" panose="020B0400000000000000" pitchFamily="50" charset="-128"/>
                  <a:ea typeface="BIZ UDPゴシック" panose="020B0400000000000000" pitchFamily="50" charset="-128"/>
                </a:rPr>
                <a:t>②</a:t>
              </a:r>
              <a:endParaRPr kumimoji="1" lang="en-US" altLang="ja-JP" sz="4400" dirty="0">
                <a:latin typeface="BIZ UDPゴシック" panose="020B0400000000000000" pitchFamily="50" charset="-128"/>
                <a:ea typeface="BIZ UDPゴシック" panose="020B0400000000000000" pitchFamily="50" charset="-128"/>
              </a:endParaRPr>
            </a:p>
            <a:p>
              <a:pPr algn="ctr"/>
              <a:r>
                <a:rPr lang="ja-JP" altLang="en-US" sz="4400" dirty="0">
                  <a:latin typeface="BIZ UDPゴシック" panose="020B0400000000000000" pitchFamily="50" charset="-128"/>
                  <a:ea typeface="BIZ UDPゴシック" panose="020B0400000000000000" pitchFamily="50" charset="-128"/>
                </a:rPr>
                <a:t>情報収集</a:t>
              </a:r>
              <a:endParaRPr lang="en-US" altLang="ja-JP" sz="4400" dirty="0">
                <a:latin typeface="BIZ UDPゴシック" panose="020B0400000000000000" pitchFamily="50" charset="-128"/>
                <a:ea typeface="BIZ UDPゴシック" panose="020B0400000000000000" pitchFamily="50" charset="-128"/>
              </a:endParaRPr>
            </a:p>
            <a:p>
              <a:pPr algn="ctr"/>
              <a:endParaRPr kumimoji="1" lang="ja-JP" altLang="en-US" sz="4400" dirty="0">
                <a:latin typeface="BIZ UDPゴシック" panose="020B0400000000000000" pitchFamily="50" charset="-128"/>
                <a:ea typeface="BIZ UDPゴシック" panose="020B0400000000000000" pitchFamily="50" charset="-128"/>
              </a:endParaRPr>
            </a:p>
          </p:txBody>
        </p:sp>
        <p:sp>
          <p:nvSpPr>
            <p:cNvPr id="23" name="矢印: 五方向 22">
              <a:extLst>
                <a:ext uri="{FF2B5EF4-FFF2-40B4-BE49-F238E27FC236}">
                  <a16:creationId xmlns:a16="http://schemas.microsoft.com/office/drawing/2014/main" id="{915E9E57-B90A-8EDD-963E-43E38EE994B7}"/>
                </a:ext>
              </a:extLst>
            </p:cNvPr>
            <p:cNvSpPr/>
            <p:nvPr/>
          </p:nvSpPr>
          <p:spPr>
            <a:xfrm>
              <a:off x="374105" y="2682442"/>
              <a:ext cx="2880000" cy="2600960"/>
            </a:xfrm>
            <a:prstGeom prst="homePlate">
              <a:avLst>
                <a:gd name="adj" fmla="val 21429"/>
              </a:avLst>
            </a:prstGeom>
            <a:solidFill>
              <a:schemeClr val="accent4">
                <a:lumMod val="60000"/>
                <a:lumOff val="40000"/>
              </a:schemeClr>
            </a:solidFill>
            <a:ln>
              <a:noFill/>
            </a:ln>
            <a:effectLst>
              <a:outerShdw blurRad="50800" dist="1524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4400" b="1" dirty="0">
                  <a:latin typeface="BIZ UDPゴシック" panose="020B0400000000000000" pitchFamily="50" charset="-128"/>
                  <a:ea typeface="BIZ UDPゴシック" panose="020B0400000000000000" pitchFamily="50" charset="-128"/>
                </a:rPr>
                <a:t>①</a:t>
              </a:r>
              <a:endParaRPr kumimoji="1" lang="en-US" altLang="ja-JP" sz="4400" b="1" dirty="0">
                <a:latin typeface="BIZ UDPゴシック" panose="020B0400000000000000" pitchFamily="50" charset="-128"/>
                <a:ea typeface="BIZ UDPゴシック" panose="020B0400000000000000" pitchFamily="50" charset="-128"/>
              </a:endParaRPr>
            </a:p>
            <a:p>
              <a:pPr algn="ctr"/>
              <a:r>
                <a:rPr lang="ja-JP" altLang="en-US" sz="4400" b="1" dirty="0">
                  <a:latin typeface="BIZ UDPゴシック" panose="020B0400000000000000" pitchFamily="50" charset="-128"/>
                  <a:ea typeface="BIZ UDPゴシック" panose="020B0400000000000000" pitchFamily="50" charset="-128"/>
                </a:rPr>
                <a:t>課題設定</a:t>
              </a:r>
              <a:endParaRPr lang="en-US" altLang="ja-JP" sz="4400" b="1" dirty="0">
                <a:latin typeface="BIZ UDPゴシック" panose="020B0400000000000000" pitchFamily="50" charset="-128"/>
                <a:ea typeface="BIZ UDPゴシック" panose="020B0400000000000000" pitchFamily="50" charset="-128"/>
              </a:endParaRPr>
            </a:p>
            <a:p>
              <a:pPr algn="ctr"/>
              <a:endParaRPr kumimoji="1" lang="ja-JP" altLang="en-US" sz="4400" b="1" dirty="0">
                <a:latin typeface="BIZ UDPゴシック" panose="020B0400000000000000" pitchFamily="50" charset="-128"/>
                <a:ea typeface="BIZ UDPゴシック" panose="020B0400000000000000" pitchFamily="50" charset="-128"/>
              </a:endParaRPr>
            </a:p>
          </p:txBody>
        </p:sp>
      </p:grpSp>
    </p:spTree>
    <p:extLst>
      <p:ext uri="{BB962C8B-B14F-4D97-AF65-F5344CB8AC3E}">
        <p14:creationId xmlns:p14="http://schemas.microsoft.com/office/powerpoint/2010/main" val="198977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8CFA7-4AF5-DDCE-9477-B26EA7874D36}"/>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60324B72-B3D5-7969-D932-0898D4443BC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49605" y="2566053"/>
            <a:ext cx="5446395" cy="3039886"/>
          </a:xfrm>
          <a:prstGeom prst="rect">
            <a:avLst/>
          </a:prstGeom>
          <a:ln>
            <a:solidFill>
              <a:schemeClr val="tx1"/>
            </a:solidFill>
          </a:ln>
        </p:spPr>
      </p:pic>
      <p:grpSp>
        <p:nvGrpSpPr>
          <p:cNvPr id="20" name="グループ化 19">
            <a:extLst>
              <a:ext uri="{FF2B5EF4-FFF2-40B4-BE49-F238E27FC236}">
                <a16:creationId xmlns:a16="http://schemas.microsoft.com/office/drawing/2014/main" id="{EF2120A5-9F29-BF5E-BED4-247825885158}"/>
              </a:ext>
            </a:extLst>
          </p:cNvPr>
          <p:cNvGrpSpPr/>
          <p:nvPr/>
        </p:nvGrpSpPr>
        <p:grpSpPr>
          <a:xfrm rot="733190">
            <a:off x="9742712" y="2678874"/>
            <a:ext cx="1771507" cy="1771507"/>
            <a:chOff x="5377598" y="55206"/>
            <a:chExt cx="1120391" cy="1120391"/>
          </a:xfrm>
        </p:grpSpPr>
        <p:sp>
          <p:nvSpPr>
            <p:cNvPr id="13" name="楕円 12">
              <a:extLst>
                <a:ext uri="{FF2B5EF4-FFF2-40B4-BE49-F238E27FC236}">
                  <a16:creationId xmlns:a16="http://schemas.microsoft.com/office/drawing/2014/main" id="{FCEF8263-5A56-A58C-7714-7C2BA944D2EB}"/>
                </a:ext>
              </a:extLst>
            </p:cNvPr>
            <p:cNvSpPr/>
            <p:nvPr/>
          </p:nvSpPr>
          <p:spPr>
            <a:xfrm>
              <a:off x="5377598" y="55206"/>
              <a:ext cx="1120391" cy="1120391"/>
            </a:xfrm>
            <a:prstGeom prst="ellipse">
              <a:avLst/>
            </a:prstGeom>
            <a:solidFill>
              <a:srgbClr val="FF7C80">
                <a:alpha val="6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テキスト ボックス 18">
              <a:extLst>
                <a:ext uri="{FF2B5EF4-FFF2-40B4-BE49-F238E27FC236}">
                  <a16:creationId xmlns:a16="http://schemas.microsoft.com/office/drawing/2014/main" id="{A294F2D0-AE15-0ADE-37F3-E12CC87DBA0D}"/>
                </a:ext>
              </a:extLst>
            </p:cNvPr>
            <p:cNvSpPr txBox="1"/>
            <p:nvPr/>
          </p:nvSpPr>
          <p:spPr>
            <a:xfrm>
              <a:off x="5625003" y="255051"/>
              <a:ext cx="644618" cy="764902"/>
            </a:xfrm>
            <a:custGeom>
              <a:avLst/>
              <a:gdLst/>
              <a:ahLst/>
              <a:cxnLst/>
              <a:rect l="l" t="t" r="r" b="b"/>
              <a:pathLst>
                <a:path w="644618" h="764902">
                  <a:moveTo>
                    <a:pt x="522727" y="469147"/>
                  </a:moveTo>
                  <a:cubicBezTo>
                    <a:pt x="507249" y="471379"/>
                    <a:pt x="494078" y="477481"/>
                    <a:pt x="483213" y="487453"/>
                  </a:cubicBezTo>
                  <a:cubicBezTo>
                    <a:pt x="474656" y="495043"/>
                    <a:pt x="468182" y="504419"/>
                    <a:pt x="463791" y="515581"/>
                  </a:cubicBezTo>
                  <a:cubicBezTo>
                    <a:pt x="461187" y="522055"/>
                    <a:pt x="459885" y="529274"/>
                    <a:pt x="459885" y="537236"/>
                  </a:cubicBezTo>
                  <a:cubicBezTo>
                    <a:pt x="459885" y="547505"/>
                    <a:pt x="461782" y="555728"/>
                    <a:pt x="465577" y="561904"/>
                  </a:cubicBezTo>
                  <a:cubicBezTo>
                    <a:pt x="468851" y="566964"/>
                    <a:pt x="472237" y="569494"/>
                    <a:pt x="475735" y="569494"/>
                  </a:cubicBezTo>
                  <a:cubicBezTo>
                    <a:pt x="479381" y="569494"/>
                    <a:pt x="484627" y="564620"/>
                    <a:pt x="491473" y="554872"/>
                  </a:cubicBezTo>
                  <a:cubicBezTo>
                    <a:pt x="504942" y="536120"/>
                    <a:pt x="515174" y="517442"/>
                    <a:pt x="522169" y="498838"/>
                  </a:cubicBezTo>
                  <a:cubicBezTo>
                    <a:pt x="525369" y="490876"/>
                    <a:pt x="526969" y="484402"/>
                    <a:pt x="526969" y="479416"/>
                  </a:cubicBezTo>
                  <a:cubicBezTo>
                    <a:pt x="526969" y="474579"/>
                    <a:pt x="525555" y="471156"/>
                    <a:pt x="522727" y="469147"/>
                  </a:cubicBezTo>
                  <a:close/>
                  <a:moveTo>
                    <a:pt x="541033" y="459101"/>
                  </a:moveTo>
                  <a:cubicBezTo>
                    <a:pt x="563729" y="459101"/>
                    <a:pt x="582631" y="465054"/>
                    <a:pt x="597737" y="476960"/>
                  </a:cubicBezTo>
                  <a:cubicBezTo>
                    <a:pt x="615596" y="491322"/>
                    <a:pt x="624526" y="510670"/>
                    <a:pt x="624526" y="535003"/>
                  </a:cubicBezTo>
                  <a:cubicBezTo>
                    <a:pt x="624526" y="553905"/>
                    <a:pt x="617531" y="569606"/>
                    <a:pt x="603541" y="582108"/>
                  </a:cubicBezTo>
                  <a:cubicBezTo>
                    <a:pt x="593346" y="591112"/>
                    <a:pt x="582035" y="597883"/>
                    <a:pt x="569608" y="602423"/>
                  </a:cubicBezTo>
                  <a:cubicBezTo>
                    <a:pt x="554949" y="607706"/>
                    <a:pt x="539322" y="610608"/>
                    <a:pt x="522727" y="611129"/>
                  </a:cubicBezTo>
                  <a:cubicBezTo>
                    <a:pt x="519379" y="611129"/>
                    <a:pt x="517704" y="610348"/>
                    <a:pt x="517704" y="608785"/>
                  </a:cubicBezTo>
                  <a:cubicBezTo>
                    <a:pt x="517704" y="607520"/>
                    <a:pt x="519155" y="606553"/>
                    <a:pt x="522058" y="605883"/>
                  </a:cubicBezTo>
                  <a:cubicBezTo>
                    <a:pt x="546689" y="600451"/>
                    <a:pt x="566297" y="590479"/>
                    <a:pt x="580882" y="575968"/>
                  </a:cubicBezTo>
                  <a:cubicBezTo>
                    <a:pt x="588621" y="567932"/>
                    <a:pt x="594016" y="559672"/>
                    <a:pt x="597067" y="551188"/>
                  </a:cubicBezTo>
                  <a:cubicBezTo>
                    <a:pt x="599969" y="543301"/>
                    <a:pt x="601420" y="533850"/>
                    <a:pt x="601420" y="522837"/>
                  </a:cubicBezTo>
                  <a:cubicBezTo>
                    <a:pt x="601420" y="503489"/>
                    <a:pt x="594723" y="489164"/>
                    <a:pt x="581328" y="479863"/>
                  </a:cubicBezTo>
                  <a:cubicBezTo>
                    <a:pt x="571208" y="472719"/>
                    <a:pt x="559004" y="468589"/>
                    <a:pt x="544717" y="467473"/>
                  </a:cubicBezTo>
                  <a:cubicBezTo>
                    <a:pt x="543154" y="467398"/>
                    <a:pt x="541294" y="467361"/>
                    <a:pt x="539136" y="467361"/>
                  </a:cubicBezTo>
                  <a:cubicBezTo>
                    <a:pt x="535564" y="467361"/>
                    <a:pt x="532624" y="467510"/>
                    <a:pt x="530318" y="467808"/>
                  </a:cubicBezTo>
                  <a:cubicBezTo>
                    <a:pt x="535973" y="474058"/>
                    <a:pt x="538801" y="480309"/>
                    <a:pt x="538801" y="486560"/>
                  </a:cubicBezTo>
                  <a:cubicBezTo>
                    <a:pt x="538801" y="492364"/>
                    <a:pt x="537126" y="500438"/>
                    <a:pt x="533778" y="510782"/>
                  </a:cubicBezTo>
                  <a:cubicBezTo>
                    <a:pt x="530206" y="522316"/>
                    <a:pt x="525406" y="533292"/>
                    <a:pt x="519379" y="543710"/>
                  </a:cubicBezTo>
                  <a:cubicBezTo>
                    <a:pt x="510002" y="561197"/>
                    <a:pt x="501519" y="573922"/>
                    <a:pt x="493929" y="581884"/>
                  </a:cubicBezTo>
                  <a:cubicBezTo>
                    <a:pt x="488199" y="588135"/>
                    <a:pt x="481874" y="591260"/>
                    <a:pt x="474953" y="591260"/>
                  </a:cubicBezTo>
                  <a:cubicBezTo>
                    <a:pt x="468479" y="591260"/>
                    <a:pt x="462712" y="588284"/>
                    <a:pt x="457652" y="582331"/>
                  </a:cubicBezTo>
                  <a:cubicBezTo>
                    <a:pt x="449243" y="573029"/>
                    <a:pt x="445039" y="559151"/>
                    <a:pt x="445039" y="540696"/>
                  </a:cubicBezTo>
                  <a:cubicBezTo>
                    <a:pt x="445039" y="528492"/>
                    <a:pt x="448313" y="516921"/>
                    <a:pt x="454862" y="505982"/>
                  </a:cubicBezTo>
                  <a:cubicBezTo>
                    <a:pt x="462154" y="493108"/>
                    <a:pt x="472461" y="482430"/>
                    <a:pt x="485781" y="473947"/>
                  </a:cubicBezTo>
                  <a:cubicBezTo>
                    <a:pt x="501780" y="464050"/>
                    <a:pt x="520197" y="459101"/>
                    <a:pt x="541033" y="459101"/>
                  </a:cubicBezTo>
                  <a:close/>
                  <a:moveTo>
                    <a:pt x="165789" y="388525"/>
                  </a:moveTo>
                  <a:cubicBezTo>
                    <a:pt x="187788" y="390258"/>
                    <a:pt x="202521" y="392125"/>
                    <a:pt x="209987" y="394125"/>
                  </a:cubicBezTo>
                  <a:cubicBezTo>
                    <a:pt x="216520" y="395725"/>
                    <a:pt x="219786" y="397991"/>
                    <a:pt x="219786" y="400924"/>
                  </a:cubicBezTo>
                  <a:cubicBezTo>
                    <a:pt x="219786" y="404391"/>
                    <a:pt x="215586" y="408324"/>
                    <a:pt x="207187" y="412723"/>
                  </a:cubicBezTo>
                  <a:lnTo>
                    <a:pt x="207187" y="480319"/>
                  </a:lnTo>
                  <a:lnTo>
                    <a:pt x="303381" y="480319"/>
                  </a:lnTo>
                  <a:cubicBezTo>
                    <a:pt x="317914" y="461520"/>
                    <a:pt x="326913" y="452121"/>
                    <a:pt x="330379" y="452121"/>
                  </a:cubicBezTo>
                  <a:cubicBezTo>
                    <a:pt x="333046" y="452121"/>
                    <a:pt x="342912" y="458654"/>
                    <a:pt x="359978" y="471720"/>
                  </a:cubicBezTo>
                  <a:cubicBezTo>
                    <a:pt x="368377" y="478653"/>
                    <a:pt x="372577" y="483319"/>
                    <a:pt x="372577" y="485719"/>
                  </a:cubicBezTo>
                  <a:cubicBezTo>
                    <a:pt x="372577" y="488385"/>
                    <a:pt x="370844" y="489719"/>
                    <a:pt x="367377" y="489719"/>
                  </a:cubicBezTo>
                  <a:lnTo>
                    <a:pt x="210787" y="489719"/>
                  </a:lnTo>
                  <a:cubicBezTo>
                    <a:pt x="224253" y="521183"/>
                    <a:pt x="245451" y="550915"/>
                    <a:pt x="274383" y="578913"/>
                  </a:cubicBezTo>
                  <a:cubicBezTo>
                    <a:pt x="303048" y="606245"/>
                    <a:pt x="341445" y="627577"/>
                    <a:pt x="389576" y="642909"/>
                  </a:cubicBezTo>
                  <a:cubicBezTo>
                    <a:pt x="390642" y="643309"/>
                    <a:pt x="391176" y="643976"/>
                    <a:pt x="391176" y="644909"/>
                  </a:cubicBezTo>
                  <a:cubicBezTo>
                    <a:pt x="391176" y="645843"/>
                    <a:pt x="390642" y="646509"/>
                    <a:pt x="389576" y="646909"/>
                  </a:cubicBezTo>
                  <a:cubicBezTo>
                    <a:pt x="381310" y="649576"/>
                    <a:pt x="374977" y="653376"/>
                    <a:pt x="370577" y="658308"/>
                  </a:cubicBezTo>
                  <a:cubicBezTo>
                    <a:pt x="366711" y="662575"/>
                    <a:pt x="362977" y="669308"/>
                    <a:pt x="359378" y="678507"/>
                  </a:cubicBezTo>
                  <a:cubicBezTo>
                    <a:pt x="357511" y="683707"/>
                    <a:pt x="355045" y="686307"/>
                    <a:pt x="351978" y="686307"/>
                  </a:cubicBezTo>
                  <a:cubicBezTo>
                    <a:pt x="348245" y="686307"/>
                    <a:pt x="342045" y="683440"/>
                    <a:pt x="333379" y="677707"/>
                  </a:cubicBezTo>
                  <a:cubicBezTo>
                    <a:pt x="301381" y="656242"/>
                    <a:pt x="274783" y="630177"/>
                    <a:pt x="253584" y="599512"/>
                  </a:cubicBezTo>
                  <a:cubicBezTo>
                    <a:pt x="234652" y="572314"/>
                    <a:pt x="218520" y="539516"/>
                    <a:pt x="205187" y="501118"/>
                  </a:cubicBezTo>
                  <a:cubicBezTo>
                    <a:pt x="205320" y="509651"/>
                    <a:pt x="205587" y="526450"/>
                    <a:pt x="205987" y="551515"/>
                  </a:cubicBezTo>
                  <a:cubicBezTo>
                    <a:pt x="207054" y="608578"/>
                    <a:pt x="207854" y="645309"/>
                    <a:pt x="208387" y="661708"/>
                  </a:cubicBezTo>
                  <a:lnTo>
                    <a:pt x="229386" y="661708"/>
                  </a:lnTo>
                  <a:cubicBezTo>
                    <a:pt x="242451" y="644509"/>
                    <a:pt x="250784" y="635910"/>
                    <a:pt x="254384" y="635910"/>
                  </a:cubicBezTo>
                  <a:cubicBezTo>
                    <a:pt x="256917" y="635910"/>
                    <a:pt x="265383" y="641909"/>
                    <a:pt x="279783" y="653909"/>
                  </a:cubicBezTo>
                  <a:cubicBezTo>
                    <a:pt x="286849" y="660175"/>
                    <a:pt x="290382" y="664575"/>
                    <a:pt x="290382" y="667108"/>
                  </a:cubicBezTo>
                  <a:cubicBezTo>
                    <a:pt x="290382" y="669774"/>
                    <a:pt x="288582" y="671108"/>
                    <a:pt x="284982" y="671108"/>
                  </a:cubicBezTo>
                  <a:lnTo>
                    <a:pt x="208387" y="671108"/>
                  </a:lnTo>
                  <a:cubicBezTo>
                    <a:pt x="209187" y="709239"/>
                    <a:pt x="209587" y="734904"/>
                    <a:pt x="209587" y="748103"/>
                  </a:cubicBezTo>
                  <a:cubicBezTo>
                    <a:pt x="209587" y="759302"/>
                    <a:pt x="201254" y="764902"/>
                    <a:pt x="184588" y="764902"/>
                  </a:cubicBezTo>
                  <a:cubicBezTo>
                    <a:pt x="172589" y="764902"/>
                    <a:pt x="166589" y="760236"/>
                    <a:pt x="166589" y="750903"/>
                  </a:cubicBezTo>
                  <a:cubicBezTo>
                    <a:pt x="166589" y="747703"/>
                    <a:pt x="166789" y="737437"/>
                    <a:pt x="167189" y="720105"/>
                  </a:cubicBezTo>
                  <a:cubicBezTo>
                    <a:pt x="167723" y="696773"/>
                    <a:pt x="168056" y="680441"/>
                    <a:pt x="168189" y="671108"/>
                  </a:cubicBezTo>
                  <a:lnTo>
                    <a:pt x="121592" y="671108"/>
                  </a:lnTo>
                  <a:cubicBezTo>
                    <a:pt x="113726" y="671108"/>
                    <a:pt x="103593" y="671908"/>
                    <a:pt x="91194" y="673508"/>
                  </a:cubicBezTo>
                  <a:lnTo>
                    <a:pt x="86794" y="658508"/>
                  </a:lnTo>
                  <a:cubicBezTo>
                    <a:pt x="98394" y="660642"/>
                    <a:pt x="109193" y="661708"/>
                    <a:pt x="119192" y="661708"/>
                  </a:cubicBezTo>
                  <a:lnTo>
                    <a:pt x="168789" y="661708"/>
                  </a:lnTo>
                  <a:cubicBezTo>
                    <a:pt x="170123" y="591446"/>
                    <a:pt x="170789" y="549249"/>
                    <a:pt x="170789" y="535116"/>
                  </a:cubicBezTo>
                  <a:cubicBezTo>
                    <a:pt x="149457" y="571647"/>
                    <a:pt x="122525" y="604512"/>
                    <a:pt x="89994" y="633710"/>
                  </a:cubicBezTo>
                  <a:cubicBezTo>
                    <a:pt x="61996" y="658775"/>
                    <a:pt x="33131" y="677974"/>
                    <a:pt x="3399" y="691306"/>
                  </a:cubicBezTo>
                  <a:cubicBezTo>
                    <a:pt x="3266" y="691440"/>
                    <a:pt x="3066" y="691506"/>
                    <a:pt x="2799" y="691506"/>
                  </a:cubicBezTo>
                  <a:cubicBezTo>
                    <a:pt x="933" y="691506"/>
                    <a:pt x="0" y="690507"/>
                    <a:pt x="0" y="688507"/>
                  </a:cubicBezTo>
                  <a:cubicBezTo>
                    <a:pt x="0" y="687973"/>
                    <a:pt x="200" y="687573"/>
                    <a:pt x="600" y="687307"/>
                  </a:cubicBezTo>
                  <a:cubicBezTo>
                    <a:pt x="33798" y="662242"/>
                    <a:pt x="64396" y="630377"/>
                    <a:pt x="92394" y="591713"/>
                  </a:cubicBezTo>
                  <a:cubicBezTo>
                    <a:pt x="116126" y="558781"/>
                    <a:pt x="135125" y="524783"/>
                    <a:pt x="149390" y="489719"/>
                  </a:cubicBezTo>
                  <a:lnTo>
                    <a:pt x="55196" y="489719"/>
                  </a:lnTo>
                  <a:cubicBezTo>
                    <a:pt x="45730" y="489719"/>
                    <a:pt x="33998" y="490519"/>
                    <a:pt x="19998" y="492119"/>
                  </a:cubicBezTo>
                  <a:lnTo>
                    <a:pt x="15599" y="477120"/>
                  </a:lnTo>
                  <a:cubicBezTo>
                    <a:pt x="29331" y="479253"/>
                    <a:pt x="42264" y="480319"/>
                    <a:pt x="54396" y="480319"/>
                  </a:cubicBezTo>
                  <a:lnTo>
                    <a:pt x="168189" y="480319"/>
                  </a:lnTo>
                  <a:lnTo>
                    <a:pt x="168189" y="445521"/>
                  </a:lnTo>
                  <a:cubicBezTo>
                    <a:pt x="168189" y="421523"/>
                    <a:pt x="167389" y="402524"/>
                    <a:pt x="165789" y="388525"/>
                  </a:cubicBezTo>
                  <a:close/>
                  <a:moveTo>
                    <a:pt x="504198" y="304245"/>
                  </a:moveTo>
                  <a:cubicBezTo>
                    <a:pt x="519602" y="305883"/>
                    <a:pt x="528606" y="307073"/>
                    <a:pt x="531210" y="307817"/>
                  </a:cubicBezTo>
                  <a:cubicBezTo>
                    <a:pt x="533517" y="308487"/>
                    <a:pt x="534671" y="309789"/>
                    <a:pt x="534671" y="311724"/>
                  </a:cubicBezTo>
                  <a:cubicBezTo>
                    <a:pt x="534671" y="313882"/>
                    <a:pt x="532141" y="315854"/>
                    <a:pt x="527080" y="317640"/>
                  </a:cubicBezTo>
                  <a:cubicBezTo>
                    <a:pt x="526857" y="324560"/>
                    <a:pt x="526411" y="330997"/>
                    <a:pt x="525741" y="336950"/>
                  </a:cubicBezTo>
                  <a:lnTo>
                    <a:pt x="556102" y="336616"/>
                  </a:lnTo>
                  <a:cubicBezTo>
                    <a:pt x="562353" y="329769"/>
                    <a:pt x="566408" y="326346"/>
                    <a:pt x="568269" y="326346"/>
                  </a:cubicBezTo>
                  <a:cubicBezTo>
                    <a:pt x="570278" y="326346"/>
                    <a:pt x="574296" y="329100"/>
                    <a:pt x="580324" y="334606"/>
                  </a:cubicBezTo>
                  <a:cubicBezTo>
                    <a:pt x="583970" y="337806"/>
                    <a:pt x="585793" y="340299"/>
                    <a:pt x="585793" y="342085"/>
                  </a:cubicBezTo>
                  <a:cubicBezTo>
                    <a:pt x="585793" y="343945"/>
                    <a:pt x="583598" y="346178"/>
                    <a:pt x="579208" y="348782"/>
                  </a:cubicBezTo>
                  <a:cubicBezTo>
                    <a:pt x="578612" y="367981"/>
                    <a:pt x="578315" y="382455"/>
                    <a:pt x="578315" y="392203"/>
                  </a:cubicBezTo>
                  <a:cubicBezTo>
                    <a:pt x="578315" y="395924"/>
                    <a:pt x="579319" y="398156"/>
                    <a:pt x="581328" y="398900"/>
                  </a:cubicBezTo>
                  <a:cubicBezTo>
                    <a:pt x="583189" y="399495"/>
                    <a:pt x="588100" y="399793"/>
                    <a:pt x="596062" y="399793"/>
                  </a:cubicBezTo>
                  <a:cubicBezTo>
                    <a:pt x="606555" y="399793"/>
                    <a:pt x="613215" y="398268"/>
                    <a:pt x="616043" y="395217"/>
                  </a:cubicBezTo>
                  <a:cubicBezTo>
                    <a:pt x="617233" y="393580"/>
                    <a:pt x="619056" y="389784"/>
                    <a:pt x="621512" y="383831"/>
                  </a:cubicBezTo>
                  <a:cubicBezTo>
                    <a:pt x="623596" y="378548"/>
                    <a:pt x="625270" y="373748"/>
                    <a:pt x="626535" y="369432"/>
                  </a:cubicBezTo>
                  <a:cubicBezTo>
                    <a:pt x="626609" y="368911"/>
                    <a:pt x="626944" y="368651"/>
                    <a:pt x="627539" y="368651"/>
                  </a:cubicBezTo>
                  <a:cubicBezTo>
                    <a:pt x="628358" y="368651"/>
                    <a:pt x="628767" y="368986"/>
                    <a:pt x="628767" y="369655"/>
                  </a:cubicBezTo>
                  <a:cubicBezTo>
                    <a:pt x="628693" y="371367"/>
                    <a:pt x="628507" y="375646"/>
                    <a:pt x="628209" y="382492"/>
                  </a:cubicBezTo>
                  <a:cubicBezTo>
                    <a:pt x="627986" y="386957"/>
                    <a:pt x="627874" y="390045"/>
                    <a:pt x="627874" y="391756"/>
                  </a:cubicBezTo>
                  <a:cubicBezTo>
                    <a:pt x="627874" y="393542"/>
                    <a:pt x="628098" y="394733"/>
                    <a:pt x="628544" y="395328"/>
                  </a:cubicBezTo>
                  <a:cubicBezTo>
                    <a:pt x="628916" y="395849"/>
                    <a:pt x="629772" y="396519"/>
                    <a:pt x="631111" y="397337"/>
                  </a:cubicBezTo>
                  <a:cubicBezTo>
                    <a:pt x="634609" y="399123"/>
                    <a:pt x="636358" y="401319"/>
                    <a:pt x="636358" y="403923"/>
                  </a:cubicBezTo>
                  <a:cubicBezTo>
                    <a:pt x="636358" y="408537"/>
                    <a:pt x="632711" y="412109"/>
                    <a:pt x="625419" y="414639"/>
                  </a:cubicBezTo>
                  <a:cubicBezTo>
                    <a:pt x="618052" y="417094"/>
                    <a:pt x="606741" y="418322"/>
                    <a:pt x="591486" y="418322"/>
                  </a:cubicBezTo>
                  <a:cubicBezTo>
                    <a:pt x="576305" y="418322"/>
                    <a:pt x="566594" y="416685"/>
                    <a:pt x="562353" y="413411"/>
                  </a:cubicBezTo>
                  <a:cubicBezTo>
                    <a:pt x="558632" y="410583"/>
                    <a:pt x="556772" y="404890"/>
                    <a:pt x="556772" y="396333"/>
                  </a:cubicBezTo>
                  <a:cubicBezTo>
                    <a:pt x="556772" y="395068"/>
                    <a:pt x="556995" y="387068"/>
                    <a:pt x="557441" y="372334"/>
                  </a:cubicBezTo>
                  <a:cubicBezTo>
                    <a:pt x="557962" y="358121"/>
                    <a:pt x="558297" y="348001"/>
                    <a:pt x="558446" y="341973"/>
                  </a:cubicBezTo>
                  <a:lnTo>
                    <a:pt x="524848" y="342420"/>
                  </a:lnTo>
                  <a:cubicBezTo>
                    <a:pt x="522020" y="359386"/>
                    <a:pt x="516439" y="373264"/>
                    <a:pt x="508105" y="384055"/>
                  </a:cubicBezTo>
                  <a:cubicBezTo>
                    <a:pt x="494041" y="402509"/>
                    <a:pt x="468963" y="415606"/>
                    <a:pt x="432872" y="423345"/>
                  </a:cubicBezTo>
                  <a:cubicBezTo>
                    <a:pt x="431830" y="423568"/>
                    <a:pt x="431310" y="422861"/>
                    <a:pt x="431310" y="421224"/>
                  </a:cubicBezTo>
                  <a:cubicBezTo>
                    <a:pt x="431310" y="420778"/>
                    <a:pt x="431458" y="420480"/>
                    <a:pt x="431756" y="420331"/>
                  </a:cubicBezTo>
                  <a:cubicBezTo>
                    <a:pt x="460480" y="408574"/>
                    <a:pt x="480534" y="393654"/>
                    <a:pt x="491920" y="375571"/>
                  </a:cubicBezTo>
                  <a:cubicBezTo>
                    <a:pt x="497501" y="366642"/>
                    <a:pt x="501296" y="355740"/>
                    <a:pt x="503305" y="342866"/>
                  </a:cubicBezTo>
                  <a:lnTo>
                    <a:pt x="462898" y="343536"/>
                  </a:lnTo>
                  <a:cubicBezTo>
                    <a:pt x="458136" y="343536"/>
                    <a:pt x="453931" y="343983"/>
                    <a:pt x="450285" y="344876"/>
                  </a:cubicBezTo>
                  <a:lnTo>
                    <a:pt x="448053" y="335723"/>
                  </a:lnTo>
                  <a:cubicBezTo>
                    <a:pt x="452071" y="336988"/>
                    <a:pt x="457689" y="337620"/>
                    <a:pt x="464908" y="337620"/>
                  </a:cubicBezTo>
                  <a:lnTo>
                    <a:pt x="503975" y="337174"/>
                  </a:lnTo>
                  <a:cubicBezTo>
                    <a:pt x="504793" y="329881"/>
                    <a:pt x="505203" y="322626"/>
                    <a:pt x="505203" y="315408"/>
                  </a:cubicBezTo>
                  <a:cubicBezTo>
                    <a:pt x="505203" y="312431"/>
                    <a:pt x="504868" y="308710"/>
                    <a:pt x="504198" y="304245"/>
                  </a:cubicBezTo>
                  <a:close/>
                  <a:moveTo>
                    <a:pt x="164590" y="228986"/>
                  </a:moveTo>
                  <a:cubicBezTo>
                    <a:pt x="197788" y="231919"/>
                    <a:pt x="214387" y="235852"/>
                    <a:pt x="214387" y="240785"/>
                  </a:cubicBezTo>
                  <a:cubicBezTo>
                    <a:pt x="214387" y="244518"/>
                    <a:pt x="210453" y="247918"/>
                    <a:pt x="202587" y="250984"/>
                  </a:cubicBezTo>
                  <a:lnTo>
                    <a:pt x="202587" y="282983"/>
                  </a:lnTo>
                  <a:lnTo>
                    <a:pt x="224786" y="282983"/>
                  </a:lnTo>
                  <a:cubicBezTo>
                    <a:pt x="237585" y="268850"/>
                    <a:pt x="245585" y="261784"/>
                    <a:pt x="248784" y="261784"/>
                  </a:cubicBezTo>
                  <a:cubicBezTo>
                    <a:pt x="251451" y="261784"/>
                    <a:pt x="259384" y="266850"/>
                    <a:pt x="272583" y="276983"/>
                  </a:cubicBezTo>
                  <a:cubicBezTo>
                    <a:pt x="278849" y="281916"/>
                    <a:pt x="281982" y="285716"/>
                    <a:pt x="281982" y="288382"/>
                  </a:cubicBezTo>
                  <a:cubicBezTo>
                    <a:pt x="281982" y="291049"/>
                    <a:pt x="280249" y="292382"/>
                    <a:pt x="276783" y="292382"/>
                  </a:cubicBezTo>
                  <a:lnTo>
                    <a:pt x="202587" y="292382"/>
                  </a:lnTo>
                  <a:lnTo>
                    <a:pt x="202587" y="351378"/>
                  </a:lnTo>
                  <a:lnTo>
                    <a:pt x="285782" y="351378"/>
                  </a:lnTo>
                  <a:cubicBezTo>
                    <a:pt x="302714" y="332846"/>
                    <a:pt x="312781" y="323580"/>
                    <a:pt x="315980" y="323580"/>
                  </a:cubicBezTo>
                  <a:cubicBezTo>
                    <a:pt x="318913" y="323580"/>
                    <a:pt x="328246" y="330113"/>
                    <a:pt x="343979" y="343179"/>
                  </a:cubicBezTo>
                  <a:cubicBezTo>
                    <a:pt x="351845" y="349578"/>
                    <a:pt x="355778" y="354112"/>
                    <a:pt x="355778" y="356778"/>
                  </a:cubicBezTo>
                  <a:cubicBezTo>
                    <a:pt x="355778" y="359445"/>
                    <a:pt x="353978" y="360778"/>
                    <a:pt x="350378" y="360778"/>
                  </a:cubicBezTo>
                  <a:lnTo>
                    <a:pt x="59596" y="360778"/>
                  </a:lnTo>
                  <a:cubicBezTo>
                    <a:pt x="52530" y="360778"/>
                    <a:pt x="43664" y="361578"/>
                    <a:pt x="32998" y="363178"/>
                  </a:cubicBezTo>
                  <a:lnTo>
                    <a:pt x="28598" y="348179"/>
                  </a:lnTo>
                  <a:cubicBezTo>
                    <a:pt x="39131" y="350312"/>
                    <a:pt x="49063" y="351378"/>
                    <a:pt x="58396" y="351378"/>
                  </a:cubicBezTo>
                  <a:lnTo>
                    <a:pt x="166589" y="351378"/>
                  </a:lnTo>
                  <a:lnTo>
                    <a:pt x="166589" y="292382"/>
                  </a:lnTo>
                  <a:lnTo>
                    <a:pt x="125992" y="292382"/>
                  </a:lnTo>
                  <a:cubicBezTo>
                    <a:pt x="117992" y="292382"/>
                    <a:pt x="108060" y="293182"/>
                    <a:pt x="96194" y="294782"/>
                  </a:cubicBezTo>
                  <a:lnTo>
                    <a:pt x="91594" y="279783"/>
                  </a:lnTo>
                  <a:cubicBezTo>
                    <a:pt x="103327" y="281916"/>
                    <a:pt x="114126" y="282983"/>
                    <a:pt x="123992" y="282983"/>
                  </a:cubicBezTo>
                  <a:lnTo>
                    <a:pt x="166589" y="282983"/>
                  </a:lnTo>
                  <a:lnTo>
                    <a:pt x="166589" y="266184"/>
                  </a:lnTo>
                  <a:cubicBezTo>
                    <a:pt x="166589" y="256317"/>
                    <a:pt x="165923" y="243918"/>
                    <a:pt x="164590" y="228986"/>
                  </a:cubicBezTo>
                  <a:close/>
                  <a:moveTo>
                    <a:pt x="519602" y="216846"/>
                  </a:moveTo>
                  <a:cubicBezTo>
                    <a:pt x="540140" y="218706"/>
                    <a:pt x="550409" y="221162"/>
                    <a:pt x="550409" y="224213"/>
                  </a:cubicBezTo>
                  <a:cubicBezTo>
                    <a:pt x="550409" y="225999"/>
                    <a:pt x="547842" y="228120"/>
                    <a:pt x="542707" y="230575"/>
                  </a:cubicBezTo>
                  <a:lnTo>
                    <a:pt x="542707" y="246091"/>
                  </a:lnTo>
                  <a:lnTo>
                    <a:pt x="600081" y="246091"/>
                  </a:lnTo>
                  <a:cubicBezTo>
                    <a:pt x="607224" y="237608"/>
                    <a:pt x="611615" y="233366"/>
                    <a:pt x="613252" y="233366"/>
                  </a:cubicBezTo>
                  <a:cubicBezTo>
                    <a:pt x="614963" y="233366"/>
                    <a:pt x="620470" y="237310"/>
                    <a:pt x="629772" y="245198"/>
                  </a:cubicBezTo>
                  <a:cubicBezTo>
                    <a:pt x="634460" y="249365"/>
                    <a:pt x="636804" y="252193"/>
                    <a:pt x="636804" y="253681"/>
                  </a:cubicBezTo>
                  <a:cubicBezTo>
                    <a:pt x="636804" y="255541"/>
                    <a:pt x="635948" y="256769"/>
                    <a:pt x="634237" y="257365"/>
                  </a:cubicBezTo>
                  <a:cubicBezTo>
                    <a:pt x="632748" y="257885"/>
                    <a:pt x="629884" y="258183"/>
                    <a:pt x="625642" y="258258"/>
                  </a:cubicBezTo>
                  <a:cubicBezTo>
                    <a:pt x="622665" y="258258"/>
                    <a:pt x="620321" y="259039"/>
                    <a:pt x="618610" y="260602"/>
                  </a:cubicBezTo>
                  <a:cubicBezTo>
                    <a:pt x="615856" y="262685"/>
                    <a:pt x="608862" y="266890"/>
                    <a:pt x="597625" y="273215"/>
                  </a:cubicBezTo>
                  <a:cubicBezTo>
                    <a:pt x="597402" y="273289"/>
                    <a:pt x="597179" y="273326"/>
                    <a:pt x="596955" y="273326"/>
                  </a:cubicBezTo>
                  <a:cubicBezTo>
                    <a:pt x="595988" y="273326"/>
                    <a:pt x="595504" y="272954"/>
                    <a:pt x="595504" y="272210"/>
                  </a:cubicBezTo>
                  <a:cubicBezTo>
                    <a:pt x="595504" y="272061"/>
                    <a:pt x="595541" y="271913"/>
                    <a:pt x="595616" y="271764"/>
                  </a:cubicBezTo>
                  <a:cubicBezTo>
                    <a:pt x="598667" y="264322"/>
                    <a:pt x="600676" y="257513"/>
                    <a:pt x="601643" y="251337"/>
                  </a:cubicBezTo>
                  <a:lnTo>
                    <a:pt x="563469" y="251337"/>
                  </a:lnTo>
                  <a:lnTo>
                    <a:pt x="563469" y="282703"/>
                  </a:lnTo>
                  <a:cubicBezTo>
                    <a:pt x="563469" y="286051"/>
                    <a:pt x="564846" y="288172"/>
                    <a:pt x="567599" y="289065"/>
                  </a:cubicBezTo>
                  <a:cubicBezTo>
                    <a:pt x="570055" y="289809"/>
                    <a:pt x="575152" y="290181"/>
                    <a:pt x="582891" y="290181"/>
                  </a:cubicBezTo>
                  <a:cubicBezTo>
                    <a:pt x="594425" y="290181"/>
                    <a:pt x="602350" y="289437"/>
                    <a:pt x="606666" y="287949"/>
                  </a:cubicBezTo>
                  <a:cubicBezTo>
                    <a:pt x="608824" y="287205"/>
                    <a:pt x="610647" y="285456"/>
                    <a:pt x="612136" y="282703"/>
                  </a:cubicBezTo>
                  <a:cubicBezTo>
                    <a:pt x="613401" y="280470"/>
                    <a:pt x="615484" y="275745"/>
                    <a:pt x="618387" y="268527"/>
                  </a:cubicBezTo>
                  <a:cubicBezTo>
                    <a:pt x="618535" y="268006"/>
                    <a:pt x="618870" y="267745"/>
                    <a:pt x="619391" y="267745"/>
                  </a:cubicBezTo>
                  <a:cubicBezTo>
                    <a:pt x="620061" y="267745"/>
                    <a:pt x="620396" y="268080"/>
                    <a:pt x="620396" y="268750"/>
                  </a:cubicBezTo>
                  <a:lnTo>
                    <a:pt x="620396" y="280582"/>
                  </a:lnTo>
                  <a:cubicBezTo>
                    <a:pt x="620396" y="282368"/>
                    <a:pt x="620731" y="283521"/>
                    <a:pt x="621400" y="284042"/>
                  </a:cubicBezTo>
                  <a:cubicBezTo>
                    <a:pt x="622144" y="284712"/>
                    <a:pt x="623856" y="285381"/>
                    <a:pt x="626535" y="286051"/>
                  </a:cubicBezTo>
                  <a:cubicBezTo>
                    <a:pt x="630032" y="287093"/>
                    <a:pt x="631781" y="289400"/>
                    <a:pt x="631781" y="292972"/>
                  </a:cubicBezTo>
                  <a:cubicBezTo>
                    <a:pt x="631781" y="298330"/>
                    <a:pt x="626758" y="302125"/>
                    <a:pt x="616712" y="304357"/>
                  </a:cubicBezTo>
                  <a:cubicBezTo>
                    <a:pt x="608824" y="306069"/>
                    <a:pt x="598295" y="306924"/>
                    <a:pt x="585123" y="306924"/>
                  </a:cubicBezTo>
                  <a:cubicBezTo>
                    <a:pt x="566818" y="306924"/>
                    <a:pt x="555135" y="305510"/>
                    <a:pt x="550074" y="302683"/>
                  </a:cubicBezTo>
                  <a:cubicBezTo>
                    <a:pt x="545610" y="300153"/>
                    <a:pt x="543377" y="295093"/>
                    <a:pt x="543377" y="287502"/>
                  </a:cubicBezTo>
                  <a:lnTo>
                    <a:pt x="543377" y="251337"/>
                  </a:lnTo>
                  <a:lnTo>
                    <a:pt x="520941" y="251337"/>
                  </a:lnTo>
                  <a:cubicBezTo>
                    <a:pt x="518262" y="273215"/>
                    <a:pt x="510151" y="289139"/>
                    <a:pt x="496608" y="299111"/>
                  </a:cubicBezTo>
                  <a:cubicBezTo>
                    <a:pt x="484702" y="307892"/>
                    <a:pt x="466545" y="313770"/>
                    <a:pt x="442137" y="316747"/>
                  </a:cubicBezTo>
                  <a:cubicBezTo>
                    <a:pt x="441169" y="316970"/>
                    <a:pt x="440686" y="316301"/>
                    <a:pt x="440686" y="314738"/>
                  </a:cubicBezTo>
                  <a:cubicBezTo>
                    <a:pt x="440686" y="314217"/>
                    <a:pt x="440872" y="313882"/>
                    <a:pt x="441244" y="313733"/>
                  </a:cubicBezTo>
                  <a:cubicBezTo>
                    <a:pt x="462526" y="306962"/>
                    <a:pt x="477297" y="298664"/>
                    <a:pt x="485557" y="288842"/>
                  </a:cubicBezTo>
                  <a:cubicBezTo>
                    <a:pt x="492850" y="280061"/>
                    <a:pt x="497426" y="267559"/>
                    <a:pt x="499287" y="251337"/>
                  </a:cubicBezTo>
                  <a:lnTo>
                    <a:pt x="464573" y="251337"/>
                  </a:lnTo>
                  <a:cubicBezTo>
                    <a:pt x="464573" y="252676"/>
                    <a:pt x="464535" y="253681"/>
                    <a:pt x="464461" y="254351"/>
                  </a:cubicBezTo>
                  <a:cubicBezTo>
                    <a:pt x="464461" y="262983"/>
                    <a:pt x="462675" y="269829"/>
                    <a:pt x="459103" y="274889"/>
                  </a:cubicBezTo>
                  <a:cubicBezTo>
                    <a:pt x="455829" y="279577"/>
                    <a:pt x="451587" y="281921"/>
                    <a:pt x="446378" y="281921"/>
                  </a:cubicBezTo>
                  <a:cubicBezTo>
                    <a:pt x="442658" y="281921"/>
                    <a:pt x="439681" y="280656"/>
                    <a:pt x="437449" y="278126"/>
                  </a:cubicBezTo>
                  <a:cubicBezTo>
                    <a:pt x="435514" y="275894"/>
                    <a:pt x="434547" y="273140"/>
                    <a:pt x="434547" y="269866"/>
                  </a:cubicBezTo>
                  <a:cubicBezTo>
                    <a:pt x="434547" y="264955"/>
                    <a:pt x="437002" y="261309"/>
                    <a:pt x="441914" y="258927"/>
                  </a:cubicBezTo>
                  <a:cubicBezTo>
                    <a:pt x="447941" y="255876"/>
                    <a:pt x="452220" y="252490"/>
                    <a:pt x="454750" y="248770"/>
                  </a:cubicBezTo>
                  <a:cubicBezTo>
                    <a:pt x="456908" y="245421"/>
                    <a:pt x="458247" y="240993"/>
                    <a:pt x="458768" y="235487"/>
                  </a:cubicBezTo>
                  <a:cubicBezTo>
                    <a:pt x="458768" y="234817"/>
                    <a:pt x="459178" y="234482"/>
                    <a:pt x="459996" y="234482"/>
                  </a:cubicBezTo>
                  <a:cubicBezTo>
                    <a:pt x="460666" y="234482"/>
                    <a:pt x="461112" y="234743"/>
                    <a:pt x="461336" y="235264"/>
                  </a:cubicBezTo>
                  <a:cubicBezTo>
                    <a:pt x="462601" y="239282"/>
                    <a:pt x="463419" y="242891"/>
                    <a:pt x="463791" y="246091"/>
                  </a:cubicBezTo>
                  <a:lnTo>
                    <a:pt x="520941" y="246091"/>
                  </a:lnTo>
                  <a:lnTo>
                    <a:pt x="520941" y="231022"/>
                  </a:lnTo>
                  <a:cubicBezTo>
                    <a:pt x="520941" y="228194"/>
                    <a:pt x="520495" y="223469"/>
                    <a:pt x="519602" y="216846"/>
                  </a:cubicBezTo>
                  <a:close/>
                  <a:moveTo>
                    <a:pt x="133391" y="160990"/>
                  </a:moveTo>
                  <a:lnTo>
                    <a:pt x="133391" y="203987"/>
                  </a:lnTo>
                  <a:lnTo>
                    <a:pt x="239585" y="203987"/>
                  </a:lnTo>
                  <a:lnTo>
                    <a:pt x="239585" y="160990"/>
                  </a:lnTo>
                  <a:close/>
                  <a:moveTo>
                    <a:pt x="133391" y="110593"/>
                  </a:moveTo>
                  <a:lnTo>
                    <a:pt x="133391" y="151591"/>
                  </a:lnTo>
                  <a:lnTo>
                    <a:pt x="239585" y="151591"/>
                  </a:lnTo>
                  <a:lnTo>
                    <a:pt x="239585" y="110593"/>
                  </a:lnTo>
                  <a:close/>
                  <a:moveTo>
                    <a:pt x="551191" y="86435"/>
                  </a:moveTo>
                  <a:cubicBezTo>
                    <a:pt x="562130" y="87849"/>
                    <a:pt x="569348" y="89114"/>
                    <a:pt x="572845" y="90231"/>
                  </a:cubicBezTo>
                  <a:cubicBezTo>
                    <a:pt x="576045" y="91198"/>
                    <a:pt x="577645" y="92351"/>
                    <a:pt x="577645" y="93691"/>
                  </a:cubicBezTo>
                  <a:cubicBezTo>
                    <a:pt x="577645" y="95328"/>
                    <a:pt x="575673" y="97114"/>
                    <a:pt x="571729" y="99049"/>
                  </a:cubicBezTo>
                  <a:lnTo>
                    <a:pt x="571729" y="120033"/>
                  </a:lnTo>
                  <a:lnTo>
                    <a:pt x="604211" y="120033"/>
                  </a:lnTo>
                  <a:cubicBezTo>
                    <a:pt x="612247" y="110285"/>
                    <a:pt x="617196" y="105411"/>
                    <a:pt x="619056" y="105411"/>
                  </a:cubicBezTo>
                  <a:cubicBezTo>
                    <a:pt x="620545" y="105411"/>
                    <a:pt x="625195" y="108760"/>
                    <a:pt x="633009" y="115457"/>
                  </a:cubicBezTo>
                  <a:cubicBezTo>
                    <a:pt x="636953" y="118806"/>
                    <a:pt x="638925" y="121336"/>
                    <a:pt x="638925" y="123047"/>
                  </a:cubicBezTo>
                  <a:cubicBezTo>
                    <a:pt x="638925" y="124535"/>
                    <a:pt x="637920" y="125280"/>
                    <a:pt x="635911" y="125280"/>
                  </a:cubicBezTo>
                  <a:lnTo>
                    <a:pt x="573961" y="125280"/>
                  </a:lnTo>
                  <a:cubicBezTo>
                    <a:pt x="580882" y="137930"/>
                    <a:pt x="589514" y="148162"/>
                    <a:pt x="599857" y="155975"/>
                  </a:cubicBezTo>
                  <a:cubicBezTo>
                    <a:pt x="612880" y="165724"/>
                    <a:pt x="627502" y="171900"/>
                    <a:pt x="643725" y="174505"/>
                  </a:cubicBezTo>
                  <a:cubicBezTo>
                    <a:pt x="644320" y="174579"/>
                    <a:pt x="644618" y="174988"/>
                    <a:pt x="644618" y="175732"/>
                  </a:cubicBezTo>
                  <a:lnTo>
                    <a:pt x="644618" y="175732"/>
                  </a:lnTo>
                  <a:lnTo>
                    <a:pt x="644618" y="175732"/>
                  </a:lnTo>
                  <a:cubicBezTo>
                    <a:pt x="644618" y="176476"/>
                    <a:pt x="644320" y="176960"/>
                    <a:pt x="643725" y="177183"/>
                  </a:cubicBezTo>
                  <a:cubicBezTo>
                    <a:pt x="640227" y="178672"/>
                    <a:pt x="637548" y="180681"/>
                    <a:pt x="635688" y="183211"/>
                  </a:cubicBezTo>
                  <a:cubicBezTo>
                    <a:pt x="634051" y="185443"/>
                    <a:pt x="632562" y="188718"/>
                    <a:pt x="631223" y="193034"/>
                  </a:cubicBezTo>
                  <a:cubicBezTo>
                    <a:pt x="630181" y="196978"/>
                    <a:pt x="628879" y="198950"/>
                    <a:pt x="627316" y="198950"/>
                  </a:cubicBezTo>
                  <a:cubicBezTo>
                    <a:pt x="625009" y="198950"/>
                    <a:pt x="621958" y="197722"/>
                    <a:pt x="618163" y="195266"/>
                  </a:cubicBezTo>
                  <a:cubicBezTo>
                    <a:pt x="607150" y="188122"/>
                    <a:pt x="597551" y="178746"/>
                    <a:pt x="589365" y="167138"/>
                  </a:cubicBezTo>
                  <a:cubicBezTo>
                    <a:pt x="582965" y="157985"/>
                    <a:pt x="576938" y="145632"/>
                    <a:pt x="571282" y="130079"/>
                  </a:cubicBezTo>
                  <a:cubicBezTo>
                    <a:pt x="571431" y="149948"/>
                    <a:pt x="571766" y="168663"/>
                    <a:pt x="572287" y="186225"/>
                  </a:cubicBezTo>
                  <a:cubicBezTo>
                    <a:pt x="572659" y="199322"/>
                    <a:pt x="572845" y="206205"/>
                    <a:pt x="572845" y="206875"/>
                  </a:cubicBezTo>
                  <a:cubicBezTo>
                    <a:pt x="572845" y="212530"/>
                    <a:pt x="568604" y="215358"/>
                    <a:pt x="560120" y="215358"/>
                  </a:cubicBezTo>
                  <a:cubicBezTo>
                    <a:pt x="554167" y="215358"/>
                    <a:pt x="551191" y="212977"/>
                    <a:pt x="551191" y="208214"/>
                  </a:cubicBezTo>
                  <a:cubicBezTo>
                    <a:pt x="551191" y="207247"/>
                    <a:pt x="551414" y="198801"/>
                    <a:pt x="551860" y="182876"/>
                  </a:cubicBezTo>
                  <a:cubicBezTo>
                    <a:pt x="552232" y="168961"/>
                    <a:pt x="552456" y="157092"/>
                    <a:pt x="552530" y="147269"/>
                  </a:cubicBezTo>
                  <a:cubicBezTo>
                    <a:pt x="537498" y="169593"/>
                    <a:pt x="513984" y="186671"/>
                    <a:pt x="481986" y="198503"/>
                  </a:cubicBezTo>
                  <a:cubicBezTo>
                    <a:pt x="481911" y="198577"/>
                    <a:pt x="481800" y="198615"/>
                    <a:pt x="481651" y="198615"/>
                  </a:cubicBezTo>
                  <a:cubicBezTo>
                    <a:pt x="480609" y="198615"/>
                    <a:pt x="480088" y="197982"/>
                    <a:pt x="480088" y="196717"/>
                  </a:cubicBezTo>
                  <a:cubicBezTo>
                    <a:pt x="480088" y="196419"/>
                    <a:pt x="480200" y="196196"/>
                    <a:pt x="480423" y="196047"/>
                  </a:cubicBezTo>
                  <a:cubicBezTo>
                    <a:pt x="505649" y="179007"/>
                    <a:pt x="526485" y="155417"/>
                    <a:pt x="542931" y="125280"/>
                  </a:cubicBezTo>
                  <a:lnTo>
                    <a:pt x="514132" y="125280"/>
                  </a:lnTo>
                  <a:cubicBezTo>
                    <a:pt x="509742" y="125280"/>
                    <a:pt x="504347" y="125726"/>
                    <a:pt x="497947" y="126619"/>
                  </a:cubicBezTo>
                  <a:lnTo>
                    <a:pt x="495380" y="118247"/>
                  </a:lnTo>
                  <a:cubicBezTo>
                    <a:pt x="502301" y="119438"/>
                    <a:pt x="508700" y="120033"/>
                    <a:pt x="514579" y="120033"/>
                  </a:cubicBezTo>
                  <a:lnTo>
                    <a:pt x="551860" y="120033"/>
                  </a:lnTo>
                  <a:lnTo>
                    <a:pt x="551860" y="104072"/>
                  </a:lnTo>
                  <a:cubicBezTo>
                    <a:pt x="551860" y="99830"/>
                    <a:pt x="551637" y="93951"/>
                    <a:pt x="551191" y="86435"/>
                  </a:cubicBezTo>
                  <a:close/>
                  <a:moveTo>
                    <a:pt x="133391" y="60996"/>
                  </a:moveTo>
                  <a:lnTo>
                    <a:pt x="133391" y="101194"/>
                  </a:lnTo>
                  <a:lnTo>
                    <a:pt x="239585" y="101194"/>
                  </a:lnTo>
                  <a:lnTo>
                    <a:pt x="239585" y="60996"/>
                  </a:lnTo>
                  <a:close/>
                  <a:moveTo>
                    <a:pt x="515807" y="10756"/>
                  </a:moveTo>
                  <a:cubicBezTo>
                    <a:pt x="516402" y="10756"/>
                    <a:pt x="516774" y="10980"/>
                    <a:pt x="516923" y="11426"/>
                  </a:cubicBezTo>
                  <a:cubicBezTo>
                    <a:pt x="518188" y="14775"/>
                    <a:pt x="519193" y="18347"/>
                    <a:pt x="519937" y="22142"/>
                  </a:cubicBezTo>
                  <a:lnTo>
                    <a:pt x="608341" y="22142"/>
                  </a:lnTo>
                  <a:cubicBezTo>
                    <a:pt x="614666" y="14998"/>
                    <a:pt x="618610" y="11426"/>
                    <a:pt x="620172" y="11426"/>
                  </a:cubicBezTo>
                  <a:cubicBezTo>
                    <a:pt x="621884" y="11426"/>
                    <a:pt x="626795" y="14998"/>
                    <a:pt x="634906" y="22142"/>
                  </a:cubicBezTo>
                  <a:cubicBezTo>
                    <a:pt x="638850" y="25565"/>
                    <a:pt x="640822" y="28244"/>
                    <a:pt x="640822" y="30178"/>
                  </a:cubicBezTo>
                  <a:lnTo>
                    <a:pt x="640822" y="30178"/>
                  </a:lnTo>
                  <a:lnTo>
                    <a:pt x="640822" y="30178"/>
                  </a:lnTo>
                  <a:cubicBezTo>
                    <a:pt x="640822" y="33006"/>
                    <a:pt x="637920" y="34420"/>
                    <a:pt x="632116" y="34420"/>
                  </a:cubicBezTo>
                  <a:cubicBezTo>
                    <a:pt x="629288" y="34420"/>
                    <a:pt x="626870" y="35201"/>
                    <a:pt x="624861" y="36764"/>
                  </a:cubicBezTo>
                  <a:cubicBezTo>
                    <a:pt x="619726" y="40857"/>
                    <a:pt x="613773" y="44652"/>
                    <a:pt x="607001" y="48149"/>
                  </a:cubicBezTo>
                  <a:cubicBezTo>
                    <a:pt x="606852" y="48224"/>
                    <a:pt x="606704" y="48261"/>
                    <a:pt x="606555" y="48261"/>
                  </a:cubicBezTo>
                  <a:cubicBezTo>
                    <a:pt x="605587" y="48261"/>
                    <a:pt x="605104" y="47777"/>
                    <a:pt x="605104" y="46810"/>
                  </a:cubicBezTo>
                  <a:cubicBezTo>
                    <a:pt x="605104" y="46661"/>
                    <a:pt x="605141" y="46512"/>
                    <a:pt x="605215" y="46363"/>
                  </a:cubicBezTo>
                  <a:cubicBezTo>
                    <a:pt x="608192" y="40038"/>
                    <a:pt x="610461" y="33713"/>
                    <a:pt x="612024" y="27388"/>
                  </a:cubicBezTo>
                  <a:lnTo>
                    <a:pt x="589365" y="27388"/>
                  </a:lnTo>
                  <a:lnTo>
                    <a:pt x="589365" y="64223"/>
                  </a:lnTo>
                  <a:cubicBezTo>
                    <a:pt x="589365" y="66976"/>
                    <a:pt x="590295" y="68651"/>
                    <a:pt x="592156" y="69246"/>
                  </a:cubicBezTo>
                  <a:cubicBezTo>
                    <a:pt x="593867" y="69841"/>
                    <a:pt x="597960" y="70139"/>
                    <a:pt x="604434" y="70139"/>
                  </a:cubicBezTo>
                  <a:cubicBezTo>
                    <a:pt x="611429" y="70139"/>
                    <a:pt x="615856" y="69469"/>
                    <a:pt x="617717" y="68130"/>
                  </a:cubicBezTo>
                  <a:cubicBezTo>
                    <a:pt x="619949" y="66418"/>
                    <a:pt x="623298" y="59684"/>
                    <a:pt x="627763" y="47926"/>
                  </a:cubicBezTo>
                  <a:cubicBezTo>
                    <a:pt x="627986" y="47331"/>
                    <a:pt x="628432" y="47033"/>
                    <a:pt x="629102" y="47033"/>
                  </a:cubicBezTo>
                  <a:cubicBezTo>
                    <a:pt x="629697" y="47033"/>
                    <a:pt x="629995" y="47331"/>
                    <a:pt x="629995" y="47926"/>
                  </a:cubicBezTo>
                  <a:lnTo>
                    <a:pt x="629995" y="63107"/>
                  </a:lnTo>
                  <a:cubicBezTo>
                    <a:pt x="629995" y="65265"/>
                    <a:pt x="630702" y="66492"/>
                    <a:pt x="632116" y="66790"/>
                  </a:cubicBezTo>
                  <a:cubicBezTo>
                    <a:pt x="637623" y="68055"/>
                    <a:pt x="640376" y="70771"/>
                    <a:pt x="640376" y="74938"/>
                  </a:cubicBezTo>
                  <a:cubicBezTo>
                    <a:pt x="640376" y="79255"/>
                    <a:pt x="637325" y="82305"/>
                    <a:pt x="631223" y="84091"/>
                  </a:cubicBezTo>
                  <a:cubicBezTo>
                    <a:pt x="624749" y="85803"/>
                    <a:pt x="615001" y="86659"/>
                    <a:pt x="601978" y="86659"/>
                  </a:cubicBezTo>
                  <a:cubicBezTo>
                    <a:pt x="588658" y="86659"/>
                    <a:pt x="580026" y="85580"/>
                    <a:pt x="576082" y="83422"/>
                  </a:cubicBezTo>
                  <a:cubicBezTo>
                    <a:pt x="572585" y="81487"/>
                    <a:pt x="570389" y="77617"/>
                    <a:pt x="569497" y="71813"/>
                  </a:cubicBezTo>
                  <a:lnTo>
                    <a:pt x="569497" y="71813"/>
                  </a:lnTo>
                  <a:lnTo>
                    <a:pt x="569497" y="27388"/>
                  </a:lnTo>
                  <a:lnTo>
                    <a:pt x="555990" y="27388"/>
                  </a:lnTo>
                  <a:cubicBezTo>
                    <a:pt x="554576" y="48968"/>
                    <a:pt x="548772" y="65004"/>
                    <a:pt x="538577" y="75497"/>
                  </a:cubicBezTo>
                  <a:cubicBezTo>
                    <a:pt x="529648" y="84724"/>
                    <a:pt x="515584" y="91644"/>
                    <a:pt x="496385" y="96258"/>
                  </a:cubicBezTo>
                  <a:cubicBezTo>
                    <a:pt x="495268" y="96481"/>
                    <a:pt x="494710" y="95774"/>
                    <a:pt x="494710" y="94137"/>
                  </a:cubicBezTo>
                  <a:cubicBezTo>
                    <a:pt x="494710" y="93840"/>
                    <a:pt x="494822" y="93616"/>
                    <a:pt x="495045" y="93468"/>
                  </a:cubicBezTo>
                  <a:cubicBezTo>
                    <a:pt x="510226" y="85208"/>
                    <a:pt x="520718" y="75831"/>
                    <a:pt x="526522" y="65339"/>
                  </a:cubicBezTo>
                  <a:cubicBezTo>
                    <a:pt x="531657" y="55963"/>
                    <a:pt x="534559" y="43313"/>
                    <a:pt x="535229" y="27388"/>
                  </a:cubicBezTo>
                  <a:lnTo>
                    <a:pt x="520383" y="27388"/>
                  </a:lnTo>
                  <a:cubicBezTo>
                    <a:pt x="520383" y="28355"/>
                    <a:pt x="520383" y="29099"/>
                    <a:pt x="520383" y="29620"/>
                  </a:cubicBezTo>
                  <a:cubicBezTo>
                    <a:pt x="520383" y="37211"/>
                    <a:pt x="518746" y="43387"/>
                    <a:pt x="515472" y="48149"/>
                  </a:cubicBezTo>
                  <a:cubicBezTo>
                    <a:pt x="512570" y="52465"/>
                    <a:pt x="508849" y="54623"/>
                    <a:pt x="504310" y="54623"/>
                  </a:cubicBezTo>
                  <a:cubicBezTo>
                    <a:pt x="501259" y="54623"/>
                    <a:pt x="498654" y="53396"/>
                    <a:pt x="496496" y="50940"/>
                  </a:cubicBezTo>
                  <a:cubicBezTo>
                    <a:pt x="494710" y="48782"/>
                    <a:pt x="493817" y="46289"/>
                    <a:pt x="493817" y="43461"/>
                  </a:cubicBezTo>
                  <a:cubicBezTo>
                    <a:pt x="493817" y="39592"/>
                    <a:pt x="496422" y="35983"/>
                    <a:pt x="501631" y="32634"/>
                  </a:cubicBezTo>
                  <a:cubicBezTo>
                    <a:pt x="510114" y="27648"/>
                    <a:pt x="514356" y="20728"/>
                    <a:pt x="514356" y="11873"/>
                  </a:cubicBezTo>
                  <a:cubicBezTo>
                    <a:pt x="514356" y="11128"/>
                    <a:pt x="514839" y="10756"/>
                    <a:pt x="515807" y="10756"/>
                  </a:cubicBezTo>
                  <a:close/>
                  <a:moveTo>
                    <a:pt x="455196" y="4617"/>
                  </a:moveTo>
                  <a:cubicBezTo>
                    <a:pt x="468368" y="5957"/>
                    <a:pt x="476702" y="7110"/>
                    <a:pt x="480200" y="8077"/>
                  </a:cubicBezTo>
                  <a:cubicBezTo>
                    <a:pt x="482879" y="8822"/>
                    <a:pt x="484218" y="9863"/>
                    <a:pt x="484218" y="11203"/>
                  </a:cubicBezTo>
                  <a:lnTo>
                    <a:pt x="484218" y="11203"/>
                  </a:lnTo>
                  <a:lnTo>
                    <a:pt x="484218" y="11203"/>
                  </a:lnTo>
                  <a:cubicBezTo>
                    <a:pt x="484218" y="13212"/>
                    <a:pt x="481762" y="15258"/>
                    <a:pt x="476851" y="17342"/>
                  </a:cubicBezTo>
                  <a:lnTo>
                    <a:pt x="476851" y="56521"/>
                  </a:lnTo>
                  <a:cubicBezTo>
                    <a:pt x="481093" y="49824"/>
                    <a:pt x="484292" y="46475"/>
                    <a:pt x="486450" y="46475"/>
                  </a:cubicBezTo>
                  <a:cubicBezTo>
                    <a:pt x="487939" y="46475"/>
                    <a:pt x="491287" y="48968"/>
                    <a:pt x="496496" y="53954"/>
                  </a:cubicBezTo>
                  <a:cubicBezTo>
                    <a:pt x="499101" y="56558"/>
                    <a:pt x="500403" y="58530"/>
                    <a:pt x="500403" y="59870"/>
                  </a:cubicBezTo>
                  <a:cubicBezTo>
                    <a:pt x="500403" y="61432"/>
                    <a:pt x="499398" y="62214"/>
                    <a:pt x="497389" y="62214"/>
                  </a:cubicBezTo>
                  <a:lnTo>
                    <a:pt x="476851" y="62214"/>
                  </a:lnTo>
                  <a:lnTo>
                    <a:pt x="476851" y="109541"/>
                  </a:lnTo>
                  <a:cubicBezTo>
                    <a:pt x="484144" y="107681"/>
                    <a:pt x="491622" y="105560"/>
                    <a:pt x="499287" y="103179"/>
                  </a:cubicBezTo>
                  <a:cubicBezTo>
                    <a:pt x="499361" y="103104"/>
                    <a:pt x="499436" y="103067"/>
                    <a:pt x="499510" y="103067"/>
                  </a:cubicBezTo>
                  <a:cubicBezTo>
                    <a:pt x="500254" y="103067"/>
                    <a:pt x="500626" y="103625"/>
                    <a:pt x="500626" y="104741"/>
                  </a:cubicBezTo>
                  <a:cubicBezTo>
                    <a:pt x="500626" y="105262"/>
                    <a:pt x="500477" y="105634"/>
                    <a:pt x="500180" y="105858"/>
                  </a:cubicBezTo>
                  <a:cubicBezTo>
                    <a:pt x="493557" y="110546"/>
                    <a:pt x="485781" y="115494"/>
                    <a:pt x="476851" y="120703"/>
                  </a:cubicBezTo>
                  <a:lnTo>
                    <a:pt x="476851" y="140572"/>
                  </a:lnTo>
                  <a:lnTo>
                    <a:pt x="477074" y="192029"/>
                  </a:lnTo>
                  <a:cubicBezTo>
                    <a:pt x="477074" y="198950"/>
                    <a:pt x="475623" y="204270"/>
                    <a:pt x="472721" y="207991"/>
                  </a:cubicBezTo>
                  <a:cubicBezTo>
                    <a:pt x="468926" y="212753"/>
                    <a:pt x="462675" y="215135"/>
                    <a:pt x="453969" y="215135"/>
                  </a:cubicBezTo>
                  <a:cubicBezTo>
                    <a:pt x="451513" y="215135"/>
                    <a:pt x="450136" y="213684"/>
                    <a:pt x="449839" y="210781"/>
                  </a:cubicBezTo>
                  <a:cubicBezTo>
                    <a:pt x="449243" y="205721"/>
                    <a:pt x="447569" y="202075"/>
                    <a:pt x="444816" y="199842"/>
                  </a:cubicBezTo>
                  <a:cubicBezTo>
                    <a:pt x="442360" y="197833"/>
                    <a:pt x="437709" y="195787"/>
                    <a:pt x="430863" y="193703"/>
                  </a:cubicBezTo>
                  <a:cubicBezTo>
                    <a:pt x="430268" y="193555"/>
                    <a:pt x="429970" y="192996"/>
                    <a:pt x="429970" y="192029"/>
                  </a:cubicBezTo>
                  <a:cubicBezTo>
                    <a:pt x="429970" y="191136"/>
                    <a:pt x="430268" y="190690"/>
                    <a:pt x="430863" y="190690"/>
                  </a:cubicBezTo>
                  <a:cubicBezTo>
                    <a:pt x="438453" y="191285"/>
                    <a:pt x="445709" y="191583"/>
                    <a:pt x="452629" y="191583"/>
                  </a:cubicBezTo>
                  <a:cubicBezTo>
                    <a:pt x="454341" y="191583"/>
                    <a:pt x="455383" y="191359"/>
                    <a:pt x="455755" y="190913"/>
                  </a:cubicBezTo>
                  <a:cubicBezTo>
                    <a:pt x="456127" y="190466"/>
                    <a:pt x="456313" y="189536"/>
                    <a:pt x="456313" y="188122"/>
                  </a:cubicBezTo>
                  <a:lnTo>
                    <a:pt x="456313" y="131196"/>
                  </a:lnTo>
                  <a:cubicBezTo>
                    <a:pt x="451104" y="133651"/>
                    <a:pt x="447123" y="135400"/>
                    <a:pt x="444369" y="136442"/>
                  </a:cubicBezTo>
                  <a:cubicBezTo>
                    <a:pt x="443774" y="141948"/>
                    <a:pt x="442248" y="144702"/>
                    <a:pt x="439793" y="144702"/>
                  </a:cubicBezTo>
                  <a:cubicBezTo>
                    <a:pt x="438305" y="144702"/>
                    <a:pt x="436853" y="143065"/>
                    <a:pt x="435440" y="139790"/>
                  </a:cubicBezTo>
                  <a:cubicBezTo>
                    <a:pt x="434026" y="136442"/>
                    <a:pt x="431607" y="129261"/>
                    <a:pt x="428184" y="118247"/>
                  </a:cubicBezTo>
                  <a:cubicBezTo>
                    <a:pt x="431533" y="118247"/>
                    <a:pt x="437188" y="117541"/>
                    <a:pt x="445151" y="116127"/>
                  </a:cubicBezTo>
                  <a:cubicBezTo>
                    <a:pt x="449988" y="115234"/>
                    <a:pt x="453708" y="114564"/>
                    <a:pt x="456313" y="114117"/>
                  </a:cubicBezTo>
                  <a:lnTo>
                    <a:pt x="456313" y="62214"/>
                  </a:lnTo>
                  <a:lnTo>
                    <a:pt x="444593" y="62214"/>
                  </a:lnTo>
                  <a:cubicBezTo>
                    <a:pt x="441467" y="62214"/>
                    <a:pt x="437523" y="62660"/>
                    <a:pt x="432761" y="63553"/>
                  </a:cubicBezTo>
                  <a:lnTo>
                    <a:pt x="430193" y="55070"/>
                  </a:lnTo>
                  <a:cubicBezTo>
                    <a:pt x="435328" y="56335"/>
                    <a:pt x="440053" y="56968"/>
                    <a:pt x="444369" y="56968"/>
                  </a:cubicBezTo>
                  <a:lnTo>
                    <a:pt x="456313" y="56968"/>
                  </a:lnTo>
                  <a:lnTo>
                    <a:pt x="456313" y="31518"/>
                  </a:lnTo>
                  <a:cubicBezTo>
                    <a:pt x="456313" y="20430"/>
                    <a:pt x="455941" y="11463"/>
                    <a:pt x="455196" y="4617"/>
                  </a:cubicBezTo>
                  <a:lnTo>
                    <a:pt x="455196" y="4617"/>
                  </a:lnTo>
                  <a:close/>
                  <a:moveTo>
                    <a:pt x="94594" y="0"/>
                  </a:moveTo>
                  <a:cubicBezTo>
                    <a:pt x="129258" y="3066"/>
                    <a:pt x="146591" y="7199"/>
                    <a:pt x="146591" y="12399"/>
                  </a:cubicBezTo>
                  <a:cubicBezTo>
                    <a:pt x="146591" y="15599"/>
                    <a:pt x="142191" y="19265"/>
                    <a:pt x="133391" y="23398"/>
                  </a:cubicBezTo>
                  <a:lnTo>
                    <a:pt x="133391" y="51597"/>
                  </a:lnTo>
                  <a:lnTo>
                    <a:pt x="239585" y="51597"/>
                  </a:lnTo>
                  <a:lnTo>
                    <a:pt x="239585" y="39797"/>
                  </a:lnTo>
                  <a:cubicBezTo>
                    <a:pt x="239585" y="30198"/>
                    <a:pt x="239052" y="16932"/>
                    <a:pt x="237985" y="0"/>
                  </a:cubicBezTo>
                  <a:cubicBezTo>
                    <a:pt x="271983" y="2933"/>
                    <a:pt x="288982" y="7066"/>
                    <a:pt x="288982" y="12399"/>
                  </a:cubicBezTo>
                  <a:cubicBezTo>
                    <a:pt x="288982" y="15466"/>
                    <a:pt x="284916" y="19265"/>
                    <a:pt x="276783" y="23798"/>
                  </a:cubicBezTo>
                  <a:lnTo>
                    <a:pt x="276783" y="51597"/>
                  </a:lnTo>
                  <a:lnTo>
                    <a:pt x="304581" y="51597"/>
                  </a:lnTo>
                  <a:cubicBezTo>
                    <a:pt x="319513" y="35731"/>
                    <a:pt x="328513" y="27798"/>
                    <a:pt x="331579" y="27798"/>
                  </a:cubicBezTo>
                  <a:cubicBezTo>
                    <a:pt x="334512" y="27798"/>
                    <a:pt x="342579" y="33398"/>
                    <a:pt x="355778" y="44597"/>
                  </a:cubicBezTo>
                  <a:cubicBezTo>
                    <a:pt x="362577" y="50197"/>
                    <a:pt x="365977" y="54330"/>
                    <a:pt x="365977" y="56996"/>
                  </a:cubicBezTo>
                  <a:cubicBezTo>
                    <a:pt x="365977" y="59663"/>
                    <a:pt x="364244" y="60996"/>
                    <a:pt x="360778" y="60996"/>
                  </a:cubicBezTo>
                  <a:lnTo>
                    <a:pt x="276783" y="60996"/>
                  </a:lnTo>
                  <a:lnTo>
                    <a:pt x="276783" y="203987"/>
                  </a:lnTo>
                  <a:lnTo>
                    <a:pt x="309581" y="203987"/>
                  </a:lnTo>
                  <a:cubicBezTo>
                    <a:pt x="325980" y="185455"/>
                    <a:pt x="335779" y="176189"/>
                    <a:pt x="338979" y="176189"/>
                  </a:cubicBezTo>
                  <a:cubicBezTo>
                    <a:pt x="341912" y="176189"/>
                    <a:pt x="351245" y="182722"/>
                    <a:pt x="366977" y="195788"/>
                  </a:cubicBezTo>
                  <a:cubicBezTo>
                    <a:pt x="374843" y="202187"/>
                    <a:pt x="378776" y="206720"/>
                    <a:pt x="378776" y="209387"/>
                  </a:cubicBezTo>
                  <a:cubicBezTo>
                    <a:pt x="378776" y="212054"/>
                    <a:pt x="376977" y="213387"/>
                    <a:pt x="373377" y="213387"/>
                  </a:cubicBezTo>
                  <a:lnTo>
                    <a:pt x="248584" y="213387"/>
                  </a:lnTo>
                  <a:cubicBezTo>
                    <a:pt x="266050" y="230452"/>
                    <a:pt x="286249" y="244118"/>
                    <a:pt x="309181" y="254384"/>
                  </a:cubicBezTo>
                  <a:cubicBezTo>
                    <a:pt x="330913" y="264117"/>
                    <a:pt x="357778" y="271050"/>
                    <a:pt x="389776" y="275183"/>
                  </a:cubicBezTo>
                  <a:cubicBezTo>
                    <a:pt x="390842" y="275450"/>
                    <a:pt x="391376" y="276383"/>
                    <a:pt x="391376" y="277983"/>
                  </a:cubicBezTo>
                  <a:cubicBezTo>
                    <a:pt x="391376" y="279583"/>
                    <a:pt x="390842" y="280583"/>
                    <a:pt x="389776" y="280983"/>
                  </a:cubicBezTo>
                  <a:cubicBezTo>
                    <a:pt x="382976" y="283649"/>
                    <a:pt x="378310" y="286582"/>
                    <a:pt x="375777" y="289782"/>
                  </a:cubicBezTo>
                  <a:cubicBezTo>
                    <a:pt x="373243" y="292849"/>
                    <a:pt x="370577" y="298382"/>
                    <a:pt x="367777" y="306381"/>
                  </a:cubicBezTo>
                  <a:cubicBezTo>
                    <a:pt x="365511" y="312647"/>
                    <a:pt x="363177" y="315781"/>
                    <a:pt x="360778" y="315781"/>
                  </a:cubicBezTo>
                  <a:cubicBezTo>
                    <a:pt x="358911" y="315781"/>
                    <a:pt x="354978" y="314247"/>
                    <a:pt x="348978" y="311181"/>
                  </a:cubicBezTo>
                  <a:cubicBezTo>
                    <a:pt x="327380" y="300515"/>
                    <a:pt x="309447" y="289515"/>
                    <a:pt x="295182" y="278183"/>
                  </a:cubicBezTo>
                  <a:cubicBezTo>
                    <a:pt x="277049" y="264184"/>
                    <a:pt x="258117" y="242585"/>
                    <a:pt x="238385" y="213387"/>
                  </a:cubicBezTo>
                  <a:lnTo>
                    <a:pt x="150190" y="213387"/>
                  </a:lnTo>
                  <a:cubicBezTo>
                    <a:pt x="122192" y="263250"/>
                    <a:pt x="73795" y="298182"/>
                    <a:pt x="4999" y="318180"/>
                  </a:cubicBezTo>
                  <a:cubicBezTo>
                    <a:pt x="4199" y="318314"/>
                    <a:pt x="3399" y="317847"/>
                    <a:pt x="2599" y="316780"/>
                  </a:cubicBezTo>
                  <a:cubicBezTo>
                    <a:pt x="1933" y="315847"/>
                    <a:pt x="1600" y="315047"/>
                    <a:pt x="1600" y="314381"/>
                  </a:cubicBezTo>
                  <a:cubicBezTo>
                    <a:pt x="1600" y="313847"/>
                    <a:pt x="1799" y="313447"/>
                    <a:pt x="2199" y="313181"/>
                  </a:cubicBezTo>
                  <a:cubicBezTo>
                    <a:pt x="27265" y="300248"/>
                    <a:pt x="49130" y="284249"/>
                    <a:pt x="67795" y="265184"/>
                  </a:cubicBezTo>
                  <a:cubicBezTo>
                    <a:pt x="83661" y="248785"/>
                    <a:pt x="95860" y="231519"/>
                    <a:pt x="104393" y="213387"/>
                  </a:cubicBezTo>
                  <a:lnTo>
                    <a:pt x="43797" y="213387"/>
                  </a:lnTo>
                  <a:cubicBezTo>
                    <a:pt x="35797" y="213387"/>
                    <a:pt x="26065" y="214187"/>
                    <a:pt x="14599" y="215787"/>
                  </a:cubicBezTo>
                  <a:lnTo>
                    <a:pt x="10199" y="200788"/>
                  </a:lnTo>
                  <a:cubicBezTo>
                    <a:pt x="21532" y="202921"/>
                    <a:pt x="32064" y="203987"/>
                    <a:pt x="41797" y="203987"/>
                  </a:cubicBezTo>
                  <a:lnTo>
                    <a:pt x="96194" y="203987"/>
                  </a:lnTo>
                  <a:lnTo>
                    <a:pt x="96194" y="60996"/>
                  </a:lnTo>
                  <a:lnTo>
                    <a:pt x="56396" y="60996"/>
                  </a:lnTo>
                  <a:cubicBezTo>
                    <a:pt x="48663" y="60996"/>
                    <a:pt x="38864" y="61796"/>
                    <a:pt x="26998" y="63396"/>
                  </a:cubicBezTo>
                  <a:lnTo>
                    <a:pt x="22398" y="48397"/>
                  </a:lnTo>
                  <a:cubicBezTo>
                    <a:pt x="34131" y="50530"/>
                    <a:pt x="45063" y="51597"/>
                    <a:pt x="55196" y="51597"/>
                  </a:cubicBezTo>
                  <a:lnTo>
                    <a:pt x="96194" y="51597"/>
                  </a:lnTo>
                  <a:lnTo>
                    <a:pt x="96194" y="40197"/>
                  </a:lnTo>
                  <a:cubicBezTo>
                    <a:pt x="96194" y="24332"/>
                    <a:pt x="95660" y="10932"/>
                    <a:pt x="9459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kumimoji="1" lang="ja-JP" altLang="en-US" sz="3200" spc="-150" dirty="0">
                <a:solidFill>
                  <a:schemeClr val="bg1"/>
                </a:solidFill>
                <a:latin typeface="游明朝 Demibold" panose="02020600000000000000" pitchFamily="18" charset="-128"/>
                <a:ea typeface="游明朝 Demibold" panose="02020600000000000000" pitchFamily="18" charset="-128"/>
              </a:endParaRPr>
            </a:p>
          </p:txBody>
        </p:sp>
      </p:grpSp>
      <p:sp>
        <p:nvSpPr>
          <p:cNvPr id="2" name="テキスト ボックス 1">
            <a:extLst>
              <a:ext uri="{FF2B5EF4-FFF2-40B4-BE49-F238E27FC236}">
                <a16:creationId xmlns:a16="http://schemas.microsoft.com/office/drawing/2014/main" id="{424E9317-CDCA-A9BE-B534-72BD6BB56157}"/>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　</a:t>
            </a:r>
            <a:r>
              <a:rPr lang="en-US" altLang="ja-JP" sz="2400" dirty="0">
                <a:solidFill>
                  <a:schemeClr val="accent1"/>
                </a:solidFill>
                <a:latin typeface="BIZ UDPゴシック" panose="020B0400000000000000" pitchFamily="50" charset="-128"/>
                <a:ea typeface="BIZ UDPゴシック" panose="020B0400000000000000" pitchFamily="50" charset="-128"/>
              </a:rPr>
              <a:t>―</a:t>
            </a:r>
            <a:r>
              <a:rPr lang="ja-JP" altLang="en-US" sz="2400" dirty="0">
                <a:solidFill>
                  <a:schemeClr val="accent1"/>
                </a:solidFill>
                <a:latin typeface="BIZ UDPゴシック" panose="020B0400000000000000" pitchFamily="50" charset="-128"/>
                <a:ea typeface="BIZ UDPゴシック" panose="020B0400000000000000" pitchFamily="50" charset="-128"/>
              </a:rPr>
              <a:t> ①課題の設定</a:t>
            </a:r>
            <a:endParaRPr lang="en-US" altLang="ja-JP" sz="3600" dirty="0">
              <a:solidFill>
                <a:schemeClr val="accent1"/>
              </a:solidFill>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2EECDB88-7070-73AD-226A-66E095D9F366}"/>
              </a:ext>
            </a:extLst>
          </p:cNvPr>
          <p:cNvSpPr txBox="1"/>
          <p:nvPr/>
        </p:nvSpPr>
        <p:spPr>
          <a:xfrm>
            <a:off x="6427504" y="4444862"/>
            <a:ext cx="5254127" cy="1077218"/>
          </a:xfrm>
          <a:prstGeom prst="rect">
            <a:avLst/>
          </a:prstGeom>
          <a:noFill/>
        </p:spPr>
        <p:txBody>
          <a:bodyPr wrap="square">
            <a:spAutoFit/>
          </a:bodyPr>
          <a:lstStyle/>
          <a:p>
            <a:pPr>
              <a:spcAft>
                <a:spcPts val="1200"/>
              </a:spcAft>
            </a:pP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身近な気づきや疑問こそが、</a:t>
            </a:r>
            <a:b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3200" dirty="0">
                <a:solidFill>
                  <a:schemeClr val="tx1">
                    <a:lumMod val="65000"/>
                    <a:lumOff val="35000"/>
                  </a:schemeClr>
                </a:solidFill>
                <a:latin typeface="BIZ UDPゴシック" panose="020B0400000000000000" pitchFamily="50" charset="-128"/>
                <a:ea typeface="BIZ UDPゴシック" panose="020B0400000000000000" pitchFamily="50" charset="-128"/>
              </a:rPr>
              <a:t>社会課題解決の第一歩！</a:t>
            </a:r>
          </a:p>
        </p:txBody>
      </p:sp>
      <p:sp>
        <p:nvSpPr>
          <p:cNvPr id="7" name="二等辺三角形 6">
            <a:extLst>
              <a:ext uri="{FF2B5EF4-FFF2-40B4-BE49-F238E27FC236}">
                <a16:creationId xmlns:a16="http://schemas.microsoft.com/office/drawing/2014/main" id="{C1C6C2A4-13DA-9B32-CA47-7850D1FCA1EC}"/>
              </a:ext>
            </a:extLst>
          </p:cNvPr>
          <p:cNvSpPr/>
          <p:nvPr/>
        </p:nvSpPr>
        <p:spPr>
          <a:xfrm rot="10800000">
            <a:off x="7095994" y="3883668"/>
            <a:ext cx="952500" cy="242152"/>
          </a:xfrm>
          <a:prstGeom prst="triangl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EA5F42FC-0D35-81FE-3BA1-D56CF44DF7C1}"/>
              </a:ext>
            </a:extLst>
          </p:cNvPr>
          <p:cNvSpPr txBox="1"/>
          <p:nvPr/>
        </p:nvSpPr>
        <p:spPr>
          <a:xfrm>
            <a:off x="6427505" y="2364298"/>
            <a:ext cx="5446994" cy="1200329"/>
          </a:xfrm>
          <a:prstGeom prst="rect">
            <a:avLst/>
          </a:prstGeom>
          <a:noFill/>
        </p:spPr>
        <p:txBody>
          <a:bodyPr wrap="square">
            <a:spAutoFit/>
          </a:bodyPr>
          <a:lstStyle/>
          <a:p>
            <a:pPr>
              <a:spcAft>
                <a:spcPts val="1200"/>
              </a:spcAft>
            </a:pPr>
            <a:r>
              <a:rPr lang="ja-JP" altLang="en-US" sz="3600" b="1" spc="-150" dirty="0">
                <a:latin typeface="BIZ UDPゴシック" panose="020B0400000000000000" pitchFamily="50" charset="-128"/>
                <a:ea typeface="BIZ UDPゴシック" panose="020B0400000000000000" pitchFamily="50" charset="-128"/>
              </a:rPr>
              <a:t>生活や社会のなかから</a:t>
            </a:r>
            <a:br>
              <a:rPr lang="ja-JP" altLang="en-US" sz="3600" b="1" spc="-150" dirty="0">
                <a:latin typeface="BIZ UDPゴシック" panose="020B0400000000000000" pitchFamily="50" charset="-128"/>
                <a:ea typeface="BIZ UDPゴシック" panose="020B0400000000000000" pitchFamily="50" charset="-128"/>
              </a:rPr>
            </a:br>
            <a:r>
              <a:rPr lang="ja-JP" altLang="en-US" sz="3600" b="1" spc="-150" dirty="0">
                <a:latin typeface="BIZ UDPゴシック" panose="020B0400000000000000" pitchFamily="50" charset="-128"/>
                <a:ea typeface="BIZ UDPゴシック" panose="020B0400000000000000" pitchFamily="50" charset="-128"/>
              </a:rPr>
              <a:t>問題を見つけよう</a:t>
            </a:r>
          </a:p>
        </p:txBody>
      </p:sp>
      <p:sp>
        <p:nvSpPr>
          <p:cNvPr id="3" name="スライド番号プレースホルダー 2">
            <a:extLst>
              <a:ext uri="{FF2B5EF4-FFF2-40B4-BE49-F238E27FC236}">
                <a16:creationId xmlns:a16="http://schemas.microsoft.com/office/drawing/2014/main" id="{49195827-75DC-C80B-2E0A-D701EDB8E7ED}"/>
              </a:ext>
            </a:extLst>
          </p:cNvPr>
          <p:cNvSpPr>
            <a:spLocks noGrp="1"/>
          </p:cNvSpPr>
          <p:nvPr>
            <p:ph type="sldNum" sz="quarter" idx="12"/>
          </p:nvPr>
        </p:nvSpPr>
        <p:spPr/>
        <p:txBody>
          <a:bodyPr/>
          <a:lstStyle/>
          <a:p>
            <a:fld id="{3176661F-01C8-4BE2-A570-1B80402A4D96}" type="slidenum">
              <a:rPr kumimoji="1" lang="ja-JP" altLang="en-US" smtClean="0"/>
              <a:t>7</a:t>
            </a:fld>
            <a:endParaRPr kumimoji="1" lang="ja-JP" altLang="en-US"/>
          </a:p>
        </p:txBody>
      </p:sp>
      <p:sp>
        <p:nvSpPr>
          <p:cNvPr id="22" name="テキスト ボックス 21">
            <a:extLst>
              <a:ext uri="{FF2B5EF4-FFF2-40B4-BE49-F238E27FC236}">
                <a16:creationId xmlns:a16="http://schemas.microsoft.com/office/drawing/2014/main" id="{C4CEABCD-B749-489E-18F7-9E4E0AF43C10}"/>
              </a:ext>
            </a:extLst>
          </p:cNvPr>
          <p:cNvSpPr txBox="1"/>
          <p:nvPr/>
        </p:nvSpPr>
        <p:spPr>
          <a:xfrm>
            <a:off x="1670777" y="2064947"/>
            <a:ext cx="3404050" cy="707886"/>
          </a:xfrm>
          <a:prstGeom prst="rect">
            <a:avLst/>
          </a:prstGeom>
          <a:solidFill>
            <a:schemeClr val="bg1"/>
          </a:solidFill>
          <a:ln w="28575">
            <a:solidFill>
              <a:schemeClr val="tx1"/>
            </a:solidFill>
          </a:ln>
        </p:spPr>
        <p:txBody>
          <a:bodyPr wrap="square">
            <a:spAutoFit/>
          </a:bodyPr>
          <a:lstStyle/>
          <a:p>
            <a:pPr algn="ctr">
              <a:spcAft>
                <a:spcPts val="1200"/>
              </a:spcAft>
            </a:pPr>
            <a:r>
              <a:rPr lang="ja-JP" altLang="en-US" sz="4000" b="1" spc="-150" dirty="0">
                <a:solidFill>
                  <a:schemeClr val="bg1">
                    <a:lumMod val="50000"/>
                  </a:schemeClr>
                </a:solidFill>
                <a:latin typeface="BIZ UDPゴシック" panose="020B0400000000000000" pitchFamily="50" charset="-128"/>
                <a:ea typeface="BIZ UDPゴシック" panose="020B0400000000000000" pitchFamily="50" charset="-128"/>
              </a:rPr>
              <a:t>課題の設定</a:t>
            </a:r>
            <a:endParaRPr lang="en-US" altLang="ja-JP" sz="4000" b="1" spc="-150" dirty="0">
              <a:solidFill>
                <a:schemeClr val="bg1">
                  <a:lumMod val="50000"/>
                </a:schemeClr>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58590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CEEDC-DE95-15D5-AA32-543B64B603F2}"/>
            </a:ext>
          </a:extLst>
        </p:cNvPr>
        <p:cNvGrpSpPr/>
        <p:nvPr/>
      </p:nvGrpSpPr>
      <p:grpSpPr>
        <a:xfrm>
          <a:off x="0" y="0"/>
          <a:ext cx="0" cy="0"/>
          <a:chOff x="0" y="0"/>
          <a:chExt cx="0" cy="0"/>
        </a:xfrm>
      </p:grpSpPr>
      <p:pic>
        <p:nvPicPr>
          <p:cNvPr id="16" name="図 15">
            <a:extLst>
              <a:ext uri="{FF2B5EF4-FFF2-40B4-BE49-F238E27FC236}">
                <a16:creationId xmlns:a16="http://schemas.microsoft.com/office/drawing/2014/main" id="{D9DC9F0B-40C2-A37B-9EE8-CEDE714B073C}"/>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337434" y="2640888"/>
            <a:ext cx="5446395" cy="3045724"/>
          </a:xfrm>
          <a:prstGeom prst="rect">
            <a:avLst/>
          </a:prstGeom>
          <a:ln>
            <a:solidFill>
              <a:schemeClr val="tx1"/>
            </a:solidFill>
          </a:ln>
        </p:spPr>
      </p:pic>
      <p:grpSp>
        <p:nvGrpSpPr>
          <p:cNvPr id="7" name="グループ化 6">
            <a:extLst>
              <a:ext uri="{FF2B5EF4-FFF2-40B4-BE49-F238E27FC236}">
                <a16:creationId xmlns:a16="http://schemas.microsoft.com/office/drawing/2014/main" id="{D93B9636-8362-7330-0396-F9F76E037348}"/>
              </a:ext>
            </a:extLst>
          </p:cNvPr>
          <p:cNvGrpSpPr/>
          <p:nvPr/>
        </p:nvGrpSpPr>
        <p:grpSpPr>
          <a:xfrm>
            <a:off x="266683" y="3966102"/>
            <a:ext cx="1771507" cy="1771507"/>
            <a:chOff x="6115906" y="2786138"/>
            <a:chExt cx="1771507" cy="1771507"/>
          </a:xfrm>
        </p:grpSpPr>
        <p:grpSp>
          <p:nvGrpSpPr>
            <p:cNvPr id="8" name="グループ化 7">
              <a:extLst>
                <a:ext uri="{FF2B5EF4-FFF2-40B4-BE49-F238E27FC236}">
                  <a16:creationId xmlns:a16="http://schemas.microsoft.com/office/drawing/2014/main" id="{F01FA284-3FE4-8998-420B-B7978ADBE17D}"/>
                </a:ext>
              </a:extLst>
            </p:cNvPr>
            <p:cNvGrpSpPr/>
            <p:nvPr/>
          </p:nvGrpSpPr>
          <p:grpSpPr>
            <a:xfrm rot="20739991">
              <a:off x="6115906" y="2786138"/>
              <a:ext cx="1771507" cy="1771507"/>
              <a:chOff x="5668753" y="-277197"/>
              <a:chExt cx="1771507" cy="1771507"/>
            </a:xfrm>
          </p:grpSpPr>
          <p:sp>
            <p:nvSpPr>
              <p:cNvPr id="14" name="楕円 13">
                <a:extLst>
                  <a:ext uri="{FF2B5EF4-FFF2-40B4-BE49-F238E27FC236}">
                    <a16:creationId xmlns:a16="http://schemas.microsoft.com/office/drawing/2014/main" id="{78DA18B0-8704-E4F3-6533-648F98661DEF}"/>
                  </a:ext>
                </a:extLst>
              </p:cNvPr>
              <p:cNvSpPr/>
              <p:nvPr/>
            </p:nvSpPr>
            <p:spPr>
              <a:xfrm>
                <a:off x="5668753" y="-277197"/>
                <a:ext cx="1771507" cy="1771507"/>
              </a:xfrm>
              <a:prstGeom prst="ellipse">
                <a:avLst/>
              </a:prstGeom>
              <a:solidFill>
                <a:schemeClr val="tx2">
                  <a:lumMod val="50000"/>
                  <a:lumOff val="50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14">
                <a:extLst>
                  <a:ext uri="{FF2B5EF4-FFF2-40B4-BE49-F238E27FC236}">
                    <a16:creationId xmlns:a16="http://schemas.microsoft.com/office/drawing/2014/main" id="{2EF85F63-0E3D-74AF-3941-E55177A0408B}"/>
                  </a:ext>
                </a:extLst>
              </p:cNvPr>
              <p:cNvSpPr txBox="1"/>
              <p:nvPr/>
            </p:nvSpPr>
            <p:spPr>
              <a:xfrm>
                <a:off x="5936694" y="343027"/>
                <a:ext cx="1324822" cy="875938"/>
              </a:xfrm>
              <a:custGeom>
                <a:avLst/>
                <a:gdLst/>
                <a:ahLst/>
                <a:cxnLst/>
                <a:rect l="l" t="t" r="r" b="b"/>
                <a:pathLst>
                  <a:path w="1324822" h="875938">
                    <a:moveTo>
                      <a:pt x="833545" y="545009"/>
                    </a:moveTo>
                    <a:lnTo>
                      <a:pt x="833545" y="638855"/>
                    </a:lnTo>
                    <a:lnTo>
                      <a:pt x="873882" y="638855"/>
                    </a:lnTo>
                    <a:cubicBezTo>
                      <a:pt x="882846" y="638855"/>
                      <a:pt x="891443" y="638077"/>
                      <a:pt x="899676" y="636522"/>
                    </a:cubicBezTo>
                    <a:cubicBezTo>
                      <a:pt x="907908" y="634967"/>
                      <a:pt x="915316" y="632315"/>
                      <a:pt x="921902" y="628564"/>
                    </a:cubicBezTo>
                    <a:cubicBezTo>
                      <a:pt x="928488" y="624814"/>
                      <a:pt x="933656" y="619875"/>
                      <a:pt x="937406" y="613747"/>
                    </a:cubicBezTo>
                    <a:cubicBezTo>
                      <a:pt x="941156" y="607618"/>
                      <a:pt x="943031" y="599889"/>
                      <a:pt x="943031" y="590560"/>
                    </a:cubicBezTo>
                    <a:cubicBezTo>
                      <a:pt x="943031" y="581047"/>
                      <a:pt x="941156" y="573318"/>
                      <a:pt x="937406" y="567373"/>
                    </a:cubicBezTo>
                    <a:cubicBezTo>
                      <a:pt x="933656" y="561427"/>
                      <a:pt x="928579" y="556763"/>
                      <a:pt x="922176" y="553378"/>
                    </a:cubicBezTo>
                    <a:cubicBezTo>
                      <a:pt x="915774" y="549994"/>
                      <a:pt x="908548" y="547753"/>
                      <a:pt x="900499" y="546655"/>
                    </a:cubicBezTo>
                    <a:cubicBezTo>
                      <a:pt x="892450" y="545558"/>
                      <a:pt x="884126" y="545009"/>
                      <a:pt x="875528" y="545009"/>
                    </a:cubicBezTo>
                    <a:close/>
                    <a:moveTo>
                      <a:pt x="737504" y="467353"/>
                    </a:moveTo>
                    <a:lnTo>
                      <a:pt x="883486" y="467353"/>
                    </a:lnTo>
                    <a:cubicBezTo>
                      <a:pt x="905255" y="467353"/>
                      <a:pt x="925607" y="469503"/>
                      <a:pt x="944540" y="473802"/>
                    </a:cubicBezTo>
                    <a:cubicBezTo>
                      <a:pt x="963474" y="478101"/>
                      <a:pt x="979938" y="485052"/>
                      <a:pt x="993933" y="494656"/>
                    </a:cubicBezTo>
                    <a:cubicBezTo>
                      <a:pt x="1007927" y="504260"/>
                      <a:pt x="1018949" y="516837"/>
                      <a:pt x="1026998" y="532387"/>
                    </a:cubicBezTo>
                    <a:cubicBezTo>
                      <a:pt x="1035047" y="547936"/>
                      <a:pt x="1039072" y="567053"/>
                      <a:pt x="1039072" y="589737"/>
                    </a:cubicBezTo>
                    <a:cubicBezTo>
                      <a:pt x="1039072" y="612969"/>
                      <a:pt x="1034773" y="632589"/>
                      <a:pt x="1026175" y="648596"/>
                    </a:cubicBezTo>
                    <a:cubicBezTo>
                      <a:pt x="1017577" y="664603"/>
                      <a:pt x="1005960" y="677454"/>
                      <a:pt x="991326" y="687149"/>
                    </a:cubicBezTo>
                    <a:cubicBezTo>
                      <a:pt x="976691" y="696845"/>
                      <a:pt x="959815" y="703933"/>
                      <a:pt x="940699" y="708415"/>
                    </a:cubicBezTo>
                    <a:cubicBezTo>
                      <a:pt x="921582" y="712897"/>
                      <a:pt x="901779" y="715138"/>
                      <a:pt x="881291" y="715138"/>
                    </a:cubicBezTo>
                    <a:lnTo>
                      <a:pt x="833545" y="715138"/>
                    </a:lnTo>
                    <a:lnTo>
                      <a:pt x="833545" y="865236"/>
                    </a:lnTo>
                    <a:lnTo>
                      <a:pt x="737504" y="865236"/>
                    </a:lnTo>
                    <a:close/>
                    <a:moveTo>
                      <a:pt x="314288" y="467353"/>
                    </a:moveTo>
                    <a:lnTo>
                      <a:pt x="409780" y="467353"/>
                    </a:lnTo>
                    <a:lnTo>
                      <a:pt x="409780" y="707455"/>
                    </a:lnTo>
                    <a:cubicBezTo>
                      <a:pt x="409780" y="718248"/>
                      <a:pt x="411198" y="728492"/>
                      <a:pt x="414033" y="738188"/>
                    </a:cubicBezTo>
                    <a:cubicBezTo>
                      <a:pt x="416869" y="747883"/>
                      <a:pt x="421213" y="756573"/>
                      <a:pt x="427067" y="764256"/>
                    </a:cubicBezTo>
                    <a:cubicBezTo>
                      <a:pt x="432921" y="771939"/>
                      <a:pt x="440604" y="778068"/>
                      <a:pt x="450117" y="782641"/>
                    </a:cubicBezTo>
                    <a:cubicBezTo>
                      <a:pt x="459629" y="787214"/>
                      <a:pt x="471154" y="789501"/>
                      <a:pt x="484692" y="789501"/>
                    </a:cubicBezTo>
                    <a:cubicBezTo>
                      <a:pt x="498046" y="789501"/>
                      <a:pt x="509525" y="787214"/>
                      <a:pt x="519129" y="782641"/>
                    </a:cubicBezTo>
                    <a:cubicBezTo>
                      <a:pt x="528733" y="778068"/>
                      <a:pt x="536508" y="771939"/>
                      <a:pt x="542453" y="764256"/>
                    </a:cubicBezTo>
                    <a:cubicBezTo>
                      <a:pt x="548398" y="756573"/>
                      <a:pt x="552697" y="747883"/>
                      <a:pt x="555350" y="738188"/>
                    </a:cubicBezTo>
                    <a:cubicBezTo>
                      <a:pt x="558003" y="728492"/>
                      <a:pt x="559329" y="718248"/>
                      <a:pt x="559329" y="707455"/>
                    </a:cubicBezTo>
                    <a:lnTo>
                      <a:pt x="559329" y="467353"/>
                    </a:lnTo>
                    <a:lnTo>
                      <a:pt x="655370" y="467353"/>
                    </a:lnTo>
                    <a:lnTo>
                      <a:pt x="655370" y="715138"/>
                    </a:lnTo>
                    <a:cubicBezTo>
                      <a:pt x="655370" y="739103"/>
                      <a:pt x="651345" y="760918"/>
                      <a:pt x="643296" y="780583"/>
                    </a:cubicBezTo>
                    <a:cubicBezTo>
                      <a:pt x="635247" y="800249"/>
                      <a:pt x="623722" y="817124"/>
                      <a:pt x="608721" y="831210"/>
                    </a:cubicBezTo>
                    <a:cubicBezTo>
                      <a:pt x="593721" y="845296"/>
                      <a:pt x="575656" y="856272"/>
                      <a:pt x="554527" y="864139"/>
                    </a:cubicBezTo>
                    <a:cubicBezTo>
                      <a:pt x="533398" y="872005"/>
                      <a:pt x="509937" y="875938"/>
                      <a:pt x="484143" y="875938"/>
                    </a:cubicBezTo>
                    <a:cubicBezTo>
                      <a:pt x="457800" y="875938"/>
                      <a:pt x="434156" y="872005"/>
                      <a:pt x="413210" y="864139"/>
                    </a:cubicBezTo>
                    <a:cubicBezTo>
                      <a:pt x="392264" y="856272"/>
                      <a:pt x="374473" y="845296"/>
                      <a:pt x="359839" y="831210"/>
                    </a:cubicBezTo>
                    <a:cubicBezTo>
                      <a:pt x="345204" y="817124"/>
                      <a:pt x="333953" y="800249"/>
                      <a:pt x="326087" y="780583"/>
                    </a:cubicBezTo>
                    <a:cubicBezTo>
                      <a:pt x="318221" y="760918"/>
                      <a:pt x="314288" y="739103"/>
                      <a:pt x="314288" y="715138"/>
                    </a:cubicBezTo>
                    <a:close/>
                    <a:moveTo>
                      <a:pt x="1119295" y="87809"/>
                    </a:moveTo>
                    <a:lnTo>
                      <a:pt x="1119295" y="181654"/>
                    </a:lnTo>
                    <a:lnTo>
                      <a:pt x="1159632" y="181654"/>
                    </a:lnTo>
                    <a:cubicBezTo>
                      <a:pt x="1168596" y="181654"/>
                      <a:pt x="1177193" y="180877"/>
                      <a:pt x="1185425" y="179322"/>
                    </a:cubicBezTo>
                    <a:cubicBezTo>
                      <a:pt x="1193657" y="177767"/>
                      <a:pt x="1201066" y="175115"/>
                      <a:pt x="1207652" y="171364"/>
                    </a:cubicBezTo>
                    <a:cubicBezTo>
                      <a:pt x="1214238" y="167614"/>
                      <a:pt x="1219406" y="162675"/>
                      <a:pt x="1223156" y="156547"/>
                    </a:cubicBezTo>
                    <a:cubicBezTo>
                      <a:pt x="1226906" y="150418"/>
                      <a:pt x="1228781" y="142689"/>
                      <a:pt x="1228781" y="133360"/>
                    </a:cubicBezTo>
                    <a:cubicBezTo>
                      <a:pt x="1228781" y="123847"/>
                      <a:pt x="1226906" y="116118"/>
                      <a:pt x="1223156" y="110173"/>
                    </a:cubicBezTo>
                    <a:cubicBezTo>
                      <a:pt x="1219406" y="104227"/>
                      <a:pt x="1214329" y="99563"/>
                      <a:pt x="1207926" y="96178"/>
                    </a:cubicBezTo>
                    <a:cubicBezTo>
                      <a:pt x="1201524" y="92794"/>
                      <a:pt x="1194298" y="90553"/>
                      <a:pt x="1186249" y="89455"/>
                    </a:cubicBezTo>
                    <a:cubicBezTo>
                      <a:pt x="1178200" y="88358"/>
                      <a:pt x="1169876" y="87809"/>
                      <a:pt x="1161278" y="87809"/>
                    </a:cubicBezTo>
                    <a:close/>
                    <a:moveTo>
                      <a:pt x="1023254" y="10153"/>
                    </a:moveTo>
                    <a:lnTo>
                      <a:pt x="1169236" y="10153"/>
                    </a:lnTo>
                    <a:cubicBezTo>
                      <a:pt x="1191005" y="10153"/>
                      <a:pt x="1211356" y="12303"/>
                      <a:pt x="1230290" y="16602"/>
                    </a:cubicBezTo>
                    <a:cubicBezTo>
                      <a:pt x="1249224" y="20901"/>
                      <a:pt x="1265688" y="27852"/>
                      <a:pt x="1279683" y="37456"/>
                    </a:cubicBezTo>
                    <a:cubicBezTo>
                      <a:pt x="1293677" y="47060"/>
                      <a:pt x="1304699" y="59637"/>
                      <a:pt x="1312748" y="75187"/>
                    </a:cubicBezTo>
                    <a:cubicBezTo>
                      <a:pt x="1320797" y="90736"/>
                      <a:pt x="1324822" y="109853"/>
                      <a:pt x="1324822" y="132537"/>
                    </a:cubicBezTo>
                    <a:cubicBezTo>
                      <a:pt x="1324822" y="155769"/>
                      <a:pt x="1320523" y="175389"/>
                      <a:pt x="1311925" y="191396"/>
                    </a:cubicBezTo>
                    <a:cubicBezTo>
                      <a:pt x="1303327" y="207403"/>
                      <a:pt x="1291710" y="220254"/>
                      <a:pt x="1277076" y="229949"/>
                    </a:cubicBezTo>
                    <a:cubicBezTo>
                      <a:pt x="1262441" y="239645"/>
                      <a:pt x="1245565" y="246734"/>
                      <a:pt x="1226449" y="251215"/>
                    </a:cubicBezTo>
                    <a:cubicBezTo>
                      <a:pt x="1207332" y="255697"/>
                      <a:pt x="1187529" y="257938"/>
                      <a:pt x="1167040" y="257938"/>
                    </a:cubicBezTo>
                    <a:lnTo>
                      <a:pt x="1119295" y="257938"/>
                    </a:lnTo>
                    <a:lnTo>
                      <a:pt x="1119295" y="408036"/>
                    </a:lnTo>
                    <a:lnTo>
                      <a:pt x="1023254" y="408036"/>
                    </a:lnTo>
                    <a:close/>
                    <a:moveTo>
                      <a:pt x="680354" y="10153"/>
                    </a:moveTo>
                    <a:lnTo>
                      <a:pt x="947621" y="10153"/>
                    </a:lnTo>
                    <a:lnTo>
                      <a:pt x="947621" y="91651"/>
                    </a:lnTo>
                    <a:lnTo>
                      <a:pt x="772827" y="91651"/>
                    </a:lnTo>
                    <a:lnTo>
                      <a:pt x="772827" y="166288"/>
                    </a:lnTo>
                    <a:lnTo>
                      <a:pt x="938292" y="166288"/>
                    </a:lnTo>
                    <a:lnTo>
                      <a:pt x="938292" y="243395"/>
                    </a:lnTo>
                    <a:lnTo>
                      <a:pt x="772827" y="243395"/>
                    </a:lnTo>
                    <a:lnTo>
                      <a:pt x="772827" y="325990"/>
                    </a:lnTo>
                    <a:lnTo>
                      <a:pt x="957774" y="325990"/>
                    </a:lnTo>
                    <a:lnTo>
                      <a:pt x="957774" y="408036"/>
                    </a:lnTo>
                    <a:lnTo>
                      <a:pt x="680354" y="408036"/>
                    </a:lnTo>
                    <a:close/>
                    <a:moveTo>
                      <a:pt x="318088" y="10153"/>
                    </a:moveTo>
                    <a:lnTo>
                      <a:pt x="639138" y="10153"/>
                    </a:lnTo>
                    <a:lnTo>
                      <a:pt x="639138" y="92199"/>
                    </a:lnTo>
                    <a:lnTo>
                      <a:pt x="526633" y="92199"/>
                    </a:lnTo>
                    <a:lnTo>
                      <a:pt x="526633" y="408036"/>
                    </a:lnTo>
                    <a:lnTo>
                      <a:pt x="430593" y="408036"/>
                    </a:lnTo>
                    <a:lnTo>
                      <a:pt x="430593" y="92199"/>
                    </a:lnTo>
                    <a:lnTo>
                      <a:pt x="318088" y="92199"/>
                    </a:lnTo>
                    <a:close/>
                    <a:moveTo>
                      <a:pt x="173697" y="0"/>
                    </a:moveTo>
                    <a:cubicBezTo>
                      <a:pt x="196015" y="0"/>
                      <a:pt x="218881" y="4116"/>
                      <a:pt x="242297" y="12349"/>
                    </a:cubicBezTo>
                    <a:cubicBezTo>
                      <a:pt x="265713" y="20581"/>
                      <a:pt x="286293" y="32746"/>
                      <a:pt x="304037" y="48844"/>
                    </a:cubicBezTo>
                    <a:lnTo>
                      <a:pt x="242571" y="113603"/>
                    </a:lnTo>
                    <a:cubicBezTo>
                      <a:pt x="234339" y="103176"/>
                      <a:pt x="223592" y="94852"/>
                      <a:pt x="210329" y="88632"/>
                    </a:cubicBezTo>
                    <a:cubicBezTo>
                      <a:pt x="197066" y="82413"/>
                      <a:pt x="184215" y="79303"/>
                      <a:pt x="171776" y="79303"/>
                    </a:cubicBezTo>
                    <a:cubicBezTo>
                      <a:pt x="165556" y="79303"/>
                      <a:pt x="159153" y="79851"/>
                      <a:pt x="152568" y="80949"/>
                    </a:cubicBezTo>
                    <a:cubicBezTo>
                      <a:pt x="145982" y="82047"/>
                      <a:pt x="140082" y="84196"/>
                      <a:pt x="134869" y="87397"/>
                    </a:cubicBezTo>
                    <a:cubicBezTo>
                      <a:pt x="129655" y="90599"/>
                      <a:pt x="125265" y="94715"/>
                      <a:pt x="121697" y="99746"/>
                    </a:cubicBezTo>
                    <a:cubicBezTo>
                      <a:pt x="118130" y="104776"/>
                      <a:pt x="116347" y="111225"/>
                      <a:pt x="116347" y="119091"/>
                    </a:cubicBezTo>
                    <a:cubicBezTo>
                      <a:pt x="116347" y="125859"/>
                      <a:pt x="117719" y="131485"/>
                      <a:pt x="120463" y="135967"/>
                    </a:cubicBezTo>
                    <a:cubicBezTo>
                      <a:pt x="123207" y="140449"/>
                      <a:pt x="127323" y="144382"/>
                      <a:pt x="132811" y="147766"/>
                    </a:cubicBezTo>
                    <a:cubicBezTo>
                      <a:pt x="138299" y="151150"/>
                      <a:pt x="144793" y="154260"/>
                      <a:pt x="152293" y="157096"/>
                    </a:cubicBezTo>
                    <a:cubicBezTo>
                      <a:pt x="159794" y="159931"/>
                      <a:pt x="168209" y="162812"/>
                      <a:pt x="177538" y="165739"/>
                    </a:cubicBezTo>
                    <a:cubicBezTo>
                      <a:pt x="191075" y="170313"/>
                      <a:pt x="205116" y="175298"/>
                      <a:pt x="219659" y="180694"/>
                    </a:cubicBezTo>
                    <a:cubicBezTo>
                      <a:pt x="234202" y="186091"/>
                      <a:pt x="247465" y="193317"/>
                      <a:pt x="259447" y="202372"/>
                    </a:cubicBezTo>
                    <a:cubicBezTo>
                      <a:pt x="271429" y="211427"/>
                      <a:pt x="281354" y="222586"/>
                      <a:pt x="289220" y="235849"/>
                    </a:cubicBezTo>
                    <a:cubicBezTo>
                      <a:pt x="297086" y="249112"/>
                      <a:pt x="301019" y="265713"/>
                      <a:pt x="301019" y="285653"/>
                    </a:cubicBezTo>
                    <a:cubicBezTo>
                      <a:pt x="301019" y="308337"/>
                      <a:pt x="296812" y="328048"/>
                      <a:pt x="288397" y="344786"/>
                    </a:cubicBezTo>
                    <a:cubicBezTo>
                      <a:pt x="279982" y="361525"/>
                      <a:pt x="268685" y="375337"/>
                      <a:pt x="254508" y="386221"/>
                    </a:cubicBezTo>
                    <a:cubicBezTo>
                      <a:pt x="240331" y="397106"/>
                      <a:pt x="224049" y="405155"/>
                      <a:pt x="205664" y="410368"/>
                    </a:cubicBezTo>
                    <a:cubicBezTo>
                      <a:pt x="187279" y="415582"/>
                      <a:pt x="168300" y="418189"/>
                      <a:pt x="148726" y="418189"/>
                    </a:cubicBezTo>
                    <a:cubicBezTo>
                      <a:pt x="120371" y="418189"/>
                      <a:pt x="92885" y="413204"/>
                      <a:pt x="66268" y="403234"/>
                    </a:cubicBezTo>
                    <a:cubicBezTo>
                      <a:pt x="39651" y="393264"/>
                      <a:pt x="17562" y="379132"/>
                      <a:pt x="0" y="360839"/>
                    </a:cubicBezTo>
                    <a:lnTo>
                      <a:pt x="62838" y="296629"/>
                    </a:lnTo>
                    <a:cubicBezTo>
                      <a:pt x="72534" y="308703"/>
                      <a:pt x="85339" y="318764"/>
                      <a:pt x="101254" y="326813"/>
                    </a:cubicBezTo>
                    <a:cubicBezTo>
                      <a:pt x="117170" y="334862"/>
                      <a:pt x="132994" y="338887"/>
                      <a:pt x="148726" y="338887"/>
                    </a:cubicBezTo>
                    <a:cubicBezTo>
                      <a:pt x="155860" y="338887"/>
                      <a:pt x="162812" y="338155"/>
                      <a:pt x="169581" y="336692"/>
                    </a:cubicBezTo>
                    <a:cubicBezTo>
                      <a:pt x="176349" y="335228"/>
                      <a:pt x="182249" y="332804"/>
                      <a:pt x="187279" y="329420"/>
                    </a:cubicBezTo>
                    <a:cubicBezTo>
                      <a:pt x="192310" y="326036"/>
                      <a:pt x="196335" y="321508"/>
                      <a:pt x="199353" y="315837"/>
                    </a:cubicBezTo>
                    <a:cubicBezTo>
                      <a:pt x="202372" y="310166"/>
                      <a:pt x="203881" y="303397"/>
                      <a:pt x="203881" y="295531"/>
                    </a:cubicBezTo>
                    <a:cubicBezTo>
                      <a:pt x="203881" y="288031"/>
                      <a:pt x="202006" y="281674"/>
                      <a:pt x="198256" y="276460"/>
                    </a:cubicBezTo>
                    <a:cubicBezTo>
                      <a:pt x="194505" y="271247"/>
                      <a:pt x="189155" y="266490"/>
                      <a:pt x="182203" y="262191"/>
                    </a:cubicBezTo>
                    <a:cubicBezTo>
                      <a:pt x="175252" y="257892"/>
                      <a:pt x="166654" y="253959"/>
                      <a:pt x="156409" y="250392"/>
                    </a:cubicBezTo>
                    <a:cubicBezTo>
                      <a:pt x="146165" y="246825"/>
                      <a:pt x="134457" y="243029"/>
                      <a:pt x="121286" y="239004"/>
                    </a:cubicBezTo>
                    <a:cubicBezTo>
                      <a:pt x="108480" y="234797"/>
                      <a:pt x="95995" y="229903"/>
                      <a:pt x="83830" y="224324"/>
                    </a:cubicBezTo>
                    <a:cubicBezTo>
                      <a:pt x="71665" y="218745"/>
                      <a:pt x="60826" y="211519"/>
                      <a:pt x="51313" y="202646"/>
                    </a:cubicBezTo>
                    <a:cubicBezTo>
                      <a:pt x="41801" y="193774"/>
                      <a:pt x="34118" y="183072"/>
                      <a:pt x="28264" y="170541"/>
                    </a:cubicBezTo>
                    <a:cubicBezTo>
                      <a:pt x="22410" y="158010"/>
                      <a:pt x="19483" y="142781"/>
                      <a:pt x="19483" y="124853"/>
                    </a:cubicBezTo>
                    <a:cubicBezTo>
                      <a:pt x="19483" y="102718"/>
                      <a:pt x="24010" y="83785"/>
                      <a:pt x="33066" y="68052"/>
                    </a:cubicBezTo>
                    <a:cubicBezTo>
                      <a:pt x="42121" y="52320"/>
                      <a:pt x="53920" y="39377"/>
                      <a:pt x="68463" y="29224"/>
                    </a:cubicBezTo>
                    <a:cubicBezTo>
                      <a:pt x="83007" y="19071"/>
                      <a:pt x="99471" y="11663"/>
                      <a:pt x="117856" y="6998"/>
                    </a:cubicBezTo>
                    <a:cubicBezTo>
                      <a:pt x="136241" y="2333"/>
                      <a:pt x="154854" y="0"/>
                      <a:pt x="17369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ts val="3600"/>
                  </a:lnSpc>
                </a:pPr>
                <a:endParaRPr kumimoji="1" lang="ja-JP" altLang="en-US" sz="4400" b="1" dirty="0">
                  <a:solidFill>
                    <a:schemeClr val="bg1"/>
                  </a:solidFill>
                  <a:latin typeface="Avenir Next LT Pro" panose="020B0504020202020204" pitchFamily="34" charset="0"/>
                </a:endParaRPr>
              </a:p>
            </p:txBody>
          </p:sp>
        </p:grpSp>
        <p:sp>
          <p:nvSpPr>
            <p:cNvPr id="13" name="テキスト ボックス 12">
              <a:extLst>
                <a:ext uri="{FF2B5EF4-FFF2-40B4-BE49-F238E27FC236}">
                  <a16:creationId xmlns:a16="http://schemas.microsoft.com/office/drawing/2014/main" id="{B726E1CB-506B-F1A5-BFB8-A8C74840D344}"/>
                </a:ext>
              </a:extLst>
            </p:cNvPr>
            <p:cNvSpPr txBox="1"/>
            <p:nvPr/>
          </p:nvSpPr>
          <p:spPr>
            <a:xfrm rot="20740964">
              <a:off x="6494970" y="3046990"/>
              <a:ext cx="838716" cy="288281"/>
            </a:xfrm>
            <a:custGeom>
              <a:avLst/>
              <a:gdLst/>
              <a:ahLst/>
              <a:cxnLst/>
              <a:rect l="l" t="t" r="r" b="b"/>
              <a:pathLst>
                <a:path w="838716" h="288281">
                  <a:moveTo>
                    <a:pt x="340073" y="218926"/>
                  </a:moveTo>
                  <a:lnTo>
                    <a:pt x="359867" y="230088"/>
                  </a:lnTo>
                  <a:lnTo>
                    <a:pt x="359866" y="230089"/>
                  </a:lnTo>
                  <a:lnTo>
                    <a:pt x="359866" y="230089"/>
                  </a:lnTo>
                  <a:cubicBezTo>
                    <a:pt x="347266" y="255886"/>
                    <a:pt x="333574" y="275284"/>
                    <a:pt x="318790" y="288281"/>
                  </a:cubicBezTo>
                  <a:lnTo>
                    <a:pt x="300782" y="271910"/>
                  </a:lnTo>
                  <a:lnTo>
                    <a:pt x="300783" y="271910"/>
                  </a:lnTo>
                  <a:lnTo>
                    <a:pt x="300782" y="271909"/>
                  </a:lnTo>
                  <a:cubicBezTo>
                    <a:pt x="316855" y="258118"/>
                    <a:pt x="329952" y="240457"/>
                    <a:pt x="340073" y="218926"/>
                  </a:cubicBezTo>
                  <a:close/>
                  <a:moveTo>
                    <a:pt x="400794" y="217289"/>
                  </a:moveTo>
                  <a:cubicBezTo>
                    <a:pt x="414090" y="232767"/>
                    <a:pt x="425847" y="249139"/>
                    <a:pt x="436067" y="266402"/>
                  </a:cubicBezTo>
                  <a:lnTo>
                    <a:pt x="436066" y="266403"/>
                  </a:lnTo>
                  <a:lnTo>
                    <a:pt x="436066" y="266403"/>
                  </a:lnTo>
                  <a:lnTo>
                    <a:pt x="416868" y="281286"/>
                  </a:lnTo>
                  <a:cubicBezTo>
                    <a:pt x="405954" y="260649"/>
                    <a:pt x="394692" y="243286"/>
                    <a:pt x="383084" y="229196"/>
                  </a:cubicBezTo>
                  <a:lnTo>
                    <a:pt x="383084" y="229196"/>
                  </a:lnTo>
                  <a:lnTo>
                    <a:pt x="383084" y="229195"/>
                  </a:lnTo>
                  <a:close/>
                  <a:moveTo>
                    <a:pt x="401687" y="149127"/>
                  </a:moveTo>
                  <a:lnTo>
                    <a:pt x="340370" y="149127"/>
                  </a:lnTo>
                  <a:lnTo>
                    <a:pt x="340370" y="193328"/>
                  </a:lnTo>
                  <a:lnTo>
                    <a:pt x="401688" y="193328"/>
                  </a:lnTo>
                  <a:close/>
                  <a:moveTo>
                    <a:pt x="248989" y="55068"/>
                  </a:moveTo>
                  <a:lnTo>
                    <a:pt x="181125" y="55068"/>
                  </a:lnTo>
                  <a:lnTo>
                    <a:pt x="181124" y="232321"/>
                  </a:lnTo>
                  <a:lnTo>
                    <a:pt x="248990" y="232321"/>
                  </a:lnTo>
                  <a:close/>
                  <a:moveTo>
                    <a:pt x="401687" y="91084"/>
                  </a:moveTo>
                  <a:lnTo>
                    <a:pt x="340371" y="91084"/>
                  </a:lnTo>
                  <a:lnTo>
                    <a:pt x="340370" y="130523"/>
                  </a:lnTo>
                  <a:lnTo>
                    <a:pt x="401688" y="130523"/>
                  </a:lnTo>
                  <a:close/>
                  <a:moveTo>
                    <a:pt x="61913" y="4019"/>
                  </a:moveTo>
                  <a:lnTo>
                    <a:pt x="61913" y="4019"/>
                  </a:lnTo>
                  <a:lnTo>
                    <a:pt x="61913" y="4019"/>
                  </a:lnTo>
                  <a:lnTo>
                    <a:pt x="52983" y="38398"/>
                  </a:lnTo>
                  <a:lnTo>
                    <a:pt x="139006" y="38398"/>
                  </a:lnTo>
                  <a:lnTo>
                    <a:pt x="139006" y="59680"/>
                  </a:lnTo>
                  <a:lnTo>
                    <a:pt x="139006" y="59680"/>
                  </a:lnTo>
                  <a:lnTo>
                    <a:pt x="139006" y="59681"/>
                  </a:lnTo>
                  <a:lnTo>
                    <a:pt x="91828" y="59681"/>
                  </a:lnTo>
                  <a:lnTo>
                    <a:pt x="91828" y="123825"/>
                  </a:lnTo>
                  <a:lnTo>
                    <a:pt x="145406" y="123825"/>
                  </a:lnTo>
                  <a:lnTo>
                    <a:pt x="145406" y="144215"/>
                  </a:lnTo>
                  <a:lnTo>
                    <a:pt x="145406" y="144215"/>
                  </a:lnTo>
                  <a:lnTo>
                    <a:pt x="145405" y="144216"/>
                  </a:lnTo>
                  <a:lnTo>
                    <a:pt x="91529" y="144216"/>
                  </a:lnTo>
                  <a:lnTo>
                    <a:pt x="88255" y="178594"/>
                  </a:lnTo>
                  <a:cubicBezTo>
                    <a:pt x="109786" y="197049"/>
                    <a:pt x="129878" y="217190"/>
                    <a:pt x="148531" y="239018"/>
                  </a:cubicBezTo>
                  <a:lnTo>
                    <a:pt x="148530" y="239019"/>
                  </a:lnTo>
                  <a:lnTo>
                    <a:pt x="148531" y="239019"/>
                  </a:lnTo>
                  <a:lnTo>
                    <a:pt x="132606" y="260302"/>
                  </a:lnTo>
                  <a:cubicBezTo>
                    <a:pt x="120898" y="244030"/>
                    <a:pt x="104279" y="224880"/>
                    <a:pt x="82748" y="202854"/>
                  </a:cubicBezTo>
                  <a:cubicBezTo>
                    <a:pt x="71239" y="238672"/>
                    <a:pt x="50552" y="267098"/>
                    <a:pt x="20687" y="288132"/>
                  </a:cubicBezTo>
                  <a:lnTo>
                    <a:pt x="4019" y="269529"/>
                  </a:lnTo>
                  <a:lnTo>
                    <a:pt x="4019" y="269528"/>
                  </a:lnTo>
                  <a:lnTo>
                    <a:pt x="4019" y="269528"/>
                  </a:lnTo>
                  <a:lnTo>
                    <a:pt x="50453" y="217736"/>
                  </a:lnTo>
                  <a:lnTo>
                    <a:pt x="68312" y="144216"/>
                  </a:lnTo>
                  <a:lnTo>
                    <a:pt x="0" y="144216"/>
                  </a:lnTo>
                  <a:lnTo>
                    <a:pt x="0" y="123826"/>
                  </a:lnTo>
                  <a:lnTo>
                    <a:pt x="1" y="123826"/>
                  </a:lnTo>
                  <a:lnTo>
                    <a:pt x="1" y="123825"/>
                  </a:lnTo>
                  <a:lnTo>
                    <a:pt x="68610" y="123825"/>
                  </a:lnTo>
                  <a:lnTo>
                    <a:pt x="68610" y="59681"/>
                  </a:lnTo>
                  <a:lnTo>
                    <a:pt x="45393" y="59681"/>
                  </a:lnTo>
                  <a:cubicBezTo>
                    <a:pt x="38447" y="77541"/>
                    <a:pt x="29418" y="94060"/>
                    <a:pt x="18306" y="109241"/>
                  </a:cubicBezTo>
                  <a:lnTo>
                    <a:pt x="893" y="94507"/>
                  </a:lnTo>
                  <a:lnTo>
                    <a:pt x="893" y="94506"/>
                  </a:lnTo>
                  <a:lnTo>
                    <a:pt x="893" y="94506"/>
                  </a:lnTo>
                  <a:cubicBezTo>
                    <a:pt x="18852" y="70793"/>
                    <a:pt x="31552" y="39291"/>
                    <a:pt x="38993" y="0"/>
                  </a:cubicBezTo>
                  <a:close/>
                  <a:moveTo>
                    <a:pt x="272505" y="33487"/>
                  </a:moveTo>
                  <a:lnTo>
                    <a:pt x="272505" y="276821"/>
                  </a:lnTo>
                  <a:lnTo>
                    <a:pt x="272505" y="276821"/>
                  </a:lnTo>
                  <a:lnTo>
                    <a:pt x="272505" y="276822"/>
                  </a:lnTo>
                  <a:lnTo>
                    <a:pt x="248990" y="276822"/>
                  </a:lnTo>
                  <a:lnTo>
                    <a:pt x="248990" y="253902"/>
                  </a:lnTo>
                  <a:lnTo>
                    <a:pt x="181124" y="253902"/>
                  </a:lnTo>
                  <a:lnTo>
                    <a:pt x="181124" y="277714"/>
                  </a:lnTo>
                  <a:lnTo>
                    <a:pt x="181124" y="277714"/>
                  </a:lnTo>
                  <a:lnTo>
                    <a:pt x="181124" y="277714"/>
                  </a:lnTo>
                  <a:lnTo>
                    <a:pt x="157907" y="277715"/>
                  </a:lnTo>
                  <a:lnTo>
                    <a:pt x="157907" y="33488"/>
                  </a:lnTo>
                  <a:lnTo>
                    <a:pt x="157907" y="33488"/>
                  </a:lnTo>
                  <a:lnTo>
                    <a:pt x="157907" y="33487"/>
                  </a:lnTo>
                  <a:close/>
                  <a:moveTo>
                    <a:pt x="401687" y="32595"/>
                  </a:moveTo>
                  <a:lnTo>
                    <a:pt x="340371" y="32595"/>
                  </a:lnTo>
                  <a:lnTo>
                    <a:pt x="340370" y="72182"/>
                  </a:lnTo>
                  <a:lnTo>
                    <a:pt x="401687" y="72182"/>
                  </a:lnTo>
                  <a:close/>
                  <a:moveTo>
                    <a:pt x="785222" y="127020"/>
                  </a:moveTo>
                  <a:cubicBezTo>
                    <a:pt x="794849" y="140498"/>
                    <a:pt x="802384" y="154061"/>
                    <a:pt x="807826" y="167706"/>
                  </a:cubicBezTo>
                  <a:lnTo>
                    <a:pt x="807825" y="167707"/>
                  </a:lnTo>
                  <a:lnTo>
                    <a:pt x="807825" y="167707"/>
                  </a:lnTo>
                  <a:lnTo>
                    <a:pt x="792129" y="174112"/>
                  </a:lnTo>
                  <a:cubicBezTo>
                    <a:pt x="786938" y="160382"/>
                    <a:pt x="779571" y="146653"/>
                    <a:pt x="770028" y="132923"/>
                  </a:cubicBezTo>
                  <a:lnTo>
                    <a:pt x="770028" y="132923"/>
                  </a:lnTo>
                  <a:lnTo>
                    <a:pt x="770028" y="132922"/>
                  </a:lnTo>
                  <a:close/>
                  <a:moveTo>
                    <a:pt x="816364" y="114965"/>
                  </a:moveTo>
                  <a:cubicBezTo>
                    <a:pt x="825406" y="126853"/>
                    <a:pt x="832857" y="140289"/>
                    <a:pt x="838716" y="155274"/>
                  </a:cubicBezTo>
                  <a:lnTo>
                    <a:pt x="838716" y="155275"/>
                  </a:lnTo>
                  <a:lnTo>
                    <a:pt x="838716" y="155275"/>
                  </a:lnTo>
                  <a:lnTo>
                    <a:pt x="823522" y="162056"/>
                  </a:lnTo>
                  <a:cubicBezTo>
                    <a:pt x="817913" y="147239"/>
                    <a:pt x="810546" y="133426"/>
                    <a:pt x="801421" y="120617"/>
                  </a:cubicBezTo>
                  <a:lnTo>
                    <a:pt x="801422" y="120617"/>
                  </a:lnTo>
                  <a:lnTo>
                    <a:pt x="801421" y="120616"/>
                  </a:lnTo>
                  <a:close/>
                  <a:moveTo>
                    <a:pt x="423268" y="12502"/>
                  </a:moveTo>
                  <a:lnTo>
                    <a:pt x="423267" y="213122"/>
                  </a:lnTo>
                  <a:lnTo>
                    <a:pt x="423267" y="213122"/>
                  </a:lnTo>
                  <a:lnTo>
                    <a:pt x="423267" y="213123"/>
                  </a:lnTo>
                  <a:lnTo>
                    <a:pt x="318492" y="213123"/>
                  </a:lnTo>
                  <a:lnTo>
                    <a:pt x="318492" y="12503"/>
                  </a:lnTo>
                  <a:lnTo>
                    <a:pt x="318493" y="12503"/>
                  </a:lnTo>
                  <a:lnTo>
                    <a:pt x="318492" y="12502"/>
                  </a:lnTo>
                  <a:close/>
                  <a:moveTo>
                    <a:pt x="550367" y="2679"/>
                  </a:moveTo>
                  <a:lnTo>
                    <a:pt x="550367" y="72480"/>
                  </a:lnTo>
                  <a:lnTo>
                    <a:pt x="590253" y="72480"/>
                  </a:lnTo>
                  <a:lnTo>
                    <a:pt x="590253" y="94060"/>
                  </a:lnTo>
                  <a:lnTo>
                    <a:pt x="590253" y="94060"/>
                  </a:lnTo>
                  <a:lnTo>
                    <a:pt x="590253" y="94060"/>
                  </a:lnTo>
                  <a:lnTo>
                    <a:pt x="550367" y="94061"/>
                  </a:lnTo>
                  <a:lnTo>
                    <a:pt x="550367" y="261194"/>
                  </a:lnTo>
                  <a:lnTo>
                    <a:pt x="550367" y="261194"/>
                  </a:lnTo>
                  <a:lnTo>
                    <a:pt x="550367" y="261194"/>
                  </a:lnTo>
                  <a:cubicBezTo>
                    <a:pt x="550367" y="270025"/>
                    <a:pt x="548134" y="276276"/>
                    <a:pt x="543669" y="279947"/>
                  </a:cubicBezTo>
                  <a:cubicBezTo>
                    <a:pt x="539502" y="283320"/>
                    <a:pt x="532458" y="285007"/>
                    <a:pt x="522536" y="285007"/>
                  </a:cubicBezTo>
                  <a:cubicBezTo>
                    <a:pt x="509340" y="285007"/>
                    <a:pt x="496243" y="284312"/>
                    <a:pt x="483245" y="282924"/>
                  </a:cubicBezTo>
                  <a:lnTo>
                    <a:pt x="478929" y="259111"/>
                  </a:lnTo>
                  <a:lnTo>
                    <a:pt x="478930" y="259111"/>
                  </a:lnTo>
                  <a:lnTo>
                    <a:pt x="478929" y="259110"/>
                  </a:lnTo>
                  <a:cubicBezTo>
                    <a:pt x="494506" y="260896"/>
                    <a:pt x="507554" y="261789"/>
                    <a:pt x="518071" y="261789"/>
                  </a:cubicBezTo>
                  <a:lnTo>
                    <a:pt x="526257" y="259110"/>
                  </a:lnTo>
                  <a:lnTo>
                    <a:pt x="527149" y="251223"/>
                  </a:lnTo>
                  <a:lnTo>
                    <a:pt x="527149" y="127249"/>
                  </a:lnTo>
                  <a:cubicBezTo>
                    <a:pt x="506512" y="170806"/>
                    <a:pt x="478383" y="207964"/>
                    <a:pt x="442764" y="238722"/>
                  </a:cubicBezTo>
                  <a:lnTo>
                    <a:pt x="426244" y="220267"/>
                  </a:lnTo>
                  <a:lnTo>
                    <a:pt x="426245" y="220266"/>
                  </a:lnTo>
                  <a:lnTo>
                    <a:pt x="426244" y="220266"/>
                  </a:lnTo>
                  <a:cubicBezTo>
                    <a:pt x="447080" y="204143"/>
                    <a:pt x="465411" y="185564"/>
                    <a:pt x="481236" y="164530"/>
                  </a:cubicBezTo>
                  <a:lnTo>
                    <a:pt x="521196" y="94060"/>
                  </a:lnTo>
                  <a:lnTo>
                    <a:pt x="434429" y="94061"/>
                  </a:lnTo>
                  <a:lnTo>
                    <a:pt x="434429" y="72481"/>
                  </a:lnTo>
                  <a:lnTo>
                    <a:pt x="434429" y="72481"/>
                  </a:lnTo>
                  <a:lnTo>
                    <a:pt x="434430" y="72480"/>
                  </a:lnTo>
                  <a:lnTo>
                    <a:pt x="527149" y="72480"/>
                  </a:lnTo>
                  <a:lnTo>
                    <a:pt x="527149" y="2680"/>
                  </a:lnTo>
                  <a:lnTo>
                    <a:pt x="527149" y="2680"/>
                  </a:lnTo>
                  <a:lnTo>
                    <a:pt x="527149" y="2679"/>
                  </a:lnTo>
                  <a:close/>
                  <a:moveTo>
                    <a:pt x="823271" y="69382"/>
                  </a:moveTo>
                  <a:lnTo>
                    <a:pt x="824652" y="87716"/>
                  </a:lnTo>
                  <a:lnTo>
                    <a:pt x="824652" y="87716"/>
                  </a:lnTo>
                  <a:lnTo>
                    <a:pt x="824652" y="87717"/>
                  </a:lnTo>
                  <a:cubicBezTo>
                    <a:pt x="796523" y="88721"/>
                    <a:pt x="773879" y="93200"/>
                    <a:pt x="756717" y="101153"/>
                  </a:cubicBezTo>
                  <a:lnTo>
                    <a:pt x="710380" y="143095"/>
                  </a:lnTo>
                  <a:lnTo>
                    <a:pt x="699581" y="185412"/>
                  </a:lnTo>
                  <a:cubicBezTo>
                    <a:pt x="699581" y="204667"/>
                    <a:pt x="706864" y="219233"/>
                    <a:pt x="721431" y="229112"/>
                  </a:cubicBezTo>
                  <a:cubicBezTo>
                    <a:pt x="734826" y="238153"/>
                    <a:pt x="756340" y="244767"/>
                    <a:pt x="785976" y="248953"/>
                  </a:cubicBezTo>
                  <a:lnTo>
                    <a:pt x="781581" y="269044"/>
                  </a:lnTo>
                  <a:lnTo>
                    <a:pt x="781581" y="269044"/>
                  </a:lnTo>
                  <a:lnTo>
                    <a:pt x="781580" y="269045"/>
                  </a:lnTo>
                  <a:cubicBezTo>
                    <a:pt x="743490" y="263688"/>
                    <a:pt x="716868" y="254102"/>
                    <a:pt x="701716" y="240289"/>
                  </a:cubicBezTo>
                  <a:cubicBezTo>
                    <a:pt x="686395" y="226225"/>
                    <a:pt x="678736" y="207598"/>
                    <a:pt x="678735" y="184409"/>
                  </a:cubicBezTo>
                  <a:cubicBezTo>
                    <a:pt x="678735" y="173023"/>
                    <a:pt x="681163" y="161554"/>
                    <a:pt x="686019" y="150001"/>
                  </a:cubicBezTo>
                  <a:lnTo>
                    <a:pt x="686019" y="150001"/>
                  </a:lnTo>
                  <a:lnTo>
                    <a:pt x="686019" y="150000"/>
                  </a:lnTo>
                  <a:cubicBezTo>
                    <a:pt x="691796" y="136271"/>
                    <a:pt x="700104" y="124342"/>
                    <a:pt x="710945" y="114212"/>
                  </a:cubicBezTo>
                  <a:lnTo>
                    <a:pt x="751064" y="89224"/>
                  </a:lnTo>
                  <a:lnTo>
                    <a:pt x="739011" y="89726"/>
                  </a:lnTo>
                  <a:cubicBezTo>
                    <a:pt x="703850" y="91065"/>
                    <a:pt x="665969" y="92614"/>
                    <a:pt x="625367" y="94372"/>
                  </a:cubicBezTo>
                  <a:lnTo>
                    <a:pt x="613939" y="94875"/>
                  </a:lnTo>
                  <a:lnTo>
                    <a:pt x="612935" y="75411"/>
                  </a:lnTo>
                  <a:lnTo>
                    <a:pt x="612936" y="75411"/>
                  </a:lnTo>
                  <a:lnTo>
                    <a:pt x="612935" y="75410"/>
                  </a:lnTo>
                  <a:cubicBezTo>
                    <a:pt x="684847" y="74489"/>
                    <a:pt x="754959" y="72480"/>
                    <a:pt x="823271" y="6938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400" dirty="0">
                <a:solidFill>
                  <a:schemeClr val="bg1"/>
                </a:solidFill>
                <a:latin typeface="BIZ UDPゴシック" panose="020B0400000000000000" pitchFamily="50" charset="-128"/>
                <a:ea typeface="BIZ UDPゴシック" panose="020B0400000000000000" pitchFamily="50" charset="-128"/>
              </a:endParaRPr>
            </a:p>
          </p:txBody>
        </p:sp>
      </p:grpSp>
      <p:sp>
        <p:nvSpPr>
          <p:cNvPr id="5" name="テキスト ボックス 4">
            <a:extLst>
              <a:ext uri="{FF2B5EF4-FFF2-40B4-BE49-F238E27FC236}">
                <a16:creationId xmlns:a16="http://schemas.microsoft.com/office/drawing/2014/main" id="{E1F05323-0731-CBD3-48BB-5FBF15FB99A6}"/>
              </a:ext>
            </a:extLst>
          </p:cNvPr>
          <p:cNvSpPr txBox="1"/>
          <p:nvPr/>
        </p:nvSpPr>
        <p:spPr>
          <a:xfrm>
            <a:off x="7358606" y="2051299"/>
            <a:ext cx="3404050" cy="707886"/>
          </a:xfrm>
          <a:prstGeom prst="rect">
            <a:avLst/>
          </a:prstGeom>
          <a:solidFill>
            <a:schemeClr val="bg1"/>
          </a:solidFill>
          <a:ln w="28575">
            <a:solidFill>
              <a:schemeClr val="tx1"/>
            </a:solidFill>
          </a:ln>
        </p:spPr>
        <p:txBody>
          <a:bodyPr wrap="square">
            <a:spAutoFit/>
          </a:bodyPr>
          <a:lstStyle/>
          <a:p>
            <a:pPr algn="ctr">
              <a:spcAft>
                <a:spcPts val="1200"/>
              </a:spcAft>
            </a:pPr>
            <a:r>
              <a:rPr lang="ja-JP" altLang="en-US" sz="4000" b="1" spc="-150" dirty="0">
                <a:solidFill>
                  <a:schemeClr val="bg1">
                    <a:lumMod val="50000"/>
                  </a:schemeClr>
                </a:solidFill>
                <a:latin typeface="BIZ UDPゴシック" panose="020B0400000000000000" pitchFamily="50" charset="-128"/>
                <a:ea typeface="BIZ UDPゴシック" panose="020B0400000000000000" pitchFamily="50" charset="-128"/>
              </a:rPr>
              <a:t>課題の設定</a:t>
            </a:r>
            <a:endParaRPr lang="en-US" altLang="ja-JP" sz="4000" b="1" spc="-15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64C6877B-D1B4-22C4-42E0-19E2871FCDF2}"/>
              </a:ext>
            </a:extLst>
          </p:cNvPr>
          <p:cNvSpPr txBox="1"/>
          <p:nvPr/>
        </p:nvSpPr>
        <p:spPr>
          <a:xfrm>
            <a:off x="1653340" y="3927443"/>
            <a:ext cx="1350984" cy="1077218"/>
          </a:xfrm>
          <a:prstGeom prst="rect">
            <a:avLst/>
          </a:prstGeom>
          <a:noFill/>
        </p:spPr>
        <p:txBody>
          <a:bodyPr wrap="square">
            <a:spAutoFit/>
          </a:bodyPr>
          <a:lstStyle/>
          <a:p>
            <a:pPr>
              <a:spcAft>
                <a:spcPts val="1200"/>
              </a:spcAft>
            </a:pPr>
            <a:r>
              <a:rPr lang="ja-JP" altLang="en-US" sz="3200" b="1" spc="-150" dirty="0">
                <a:latin typeface="BIZ UDPゴシック" panose="020B0400000000000000" pitchFamily="50" charset="-128"/>
                <a:ea typeface="BIZ UDPゴシック" panose="020B0400000000000000" pitchFamily="50" charset="-128"/>
              </a:rPr>
              <a:t>自分</a:t>
            </a:r>
            <a:r>
              <a:rPr lang="ja-JP" altLang="en-US" sz="2800" b="1" spc="-150" dirty="0">
                <a:latin typeface="BIZ UDPゴシック" panose="020B0400000000000000" pitchFamily="50" charset="-128"/>
                <a:ea typeface="BIZ UDPゴシック" panose="020B0400000000000000" pitchFamily="50" charset="-128"/>
              </a:rPr>
              <a:t>の</a:t>
            </a:r>
            <a:br>
              <a:rPr lang="en-US" altLang="ja-JP" sz="2800" b="1" spc="-150" dirty="0">
                <a:latin typeface="BIZ UDPゴシック" panose="020B0400000000000000" pitchFamily="50" charset="-128"/>
                <a:ea typeface="BIZ UDPゴシック" panose="020B0400000000000000" pitchFamily="50" charset="-128"/>
              </a:rPr>
            </a:br>
            <a:r>
              <a:rPr lang="ja-JP" altLang="en-US" sz="3200" b="1" spc="-150" dirty="0">
                <a:latin typeface="BIZ UDPゴシック" panose="020B0400000000000000" pitchFamily="50" charset="-128"/>
                <a:ea typeface="BIZ UDPゴシック" panose="020B0400000000000000" pitchFamily="50" charset="-128"/>
              </a:rPr>
              <a:t>他人</a:t>
            </a:r>
            <a:r>
              <a:rPr lang="ja-JP" altLang="en-US" sz="2800" b="1" spc="-150" dirty="0">
                <a:latin typeface="BIZ UDPゴシック" panose="020B0400000000000000" pitchFamily="50" charset="-128"/>
                <a:ea typeface="BIZ UDPゴシック" panose="020B0400000000000000" pitchFamily="50" charset="-128"/>
              </a:rPr>
              <a:t>の</a:t>
            </a:r>
            <a:endParaRPr lang="en-US" altLang="ja-JP" sz="3200" b="1" spc="-15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9A3EB6CC-B772-4CEE-46FD-B3CAC0F81511}"/>
              </a:ext>
            </a:extLst>
          </p:cNvPr>
          <p:cNvSpPr txBox="1"/>
          <p:nvPr/>
        </p:nvSpPr>
        <p:spPr>
          <a:xfrm>
            <a:off x="1653340" y="4879544"/>
            <a:ext cx="4940808" cy="782137"/>
          </a:xfrm>
          <a:prstGeom prst="rect">
            <a:avLst/>
          </a:prstGeom>
          <a:noFill/>
        </p:spPr>
        <p:txBody>
          <a:bodyPr wrap="square">
            <a:spAutoFit/>
          </a:bodyPr>
          <a:lstStyle/>
          <a:p>
            <a:pPr>
              <a:lnSpc>
                <a:spcPct val="150000"/>
              </a:lnSpc>
              <a:spcAft>
                <a:spcPts val="1200"/>
              </a:spcAft>
            </a:pPr>
            <a:r>
              <a:rPr lang="ja-JP" altLang="en-US" sz="3600" b="1" spc="-150" dirty="0">
                <a:latin typeface="BIZ UDPゴシック" panose="020B0400000000000000" pitchFamily="50" charset="-128"/>
                <a:ea typeface="BIZ UDPゴシック" panose="020B0400000000000000" pitchFamily="50" charset="-128"/>
              </a:rPr>
              <a:t>価値がある </a:t>
            </a:r>
            <a:r>
              <a:rPr lang="ja-JP" altLang="en-US" sz="3200" b="1" spc="-150" dirty="0">
                <a:latin typeface="BIZ UDPゴシック" panose="020B0400000000000000" pitchFamily="50" charset="-128"/>
                <a:ea typeface="BIZ UDPゴシック" panose="020B0400000000000000" pitchFamily="50" charset="-128"/>
              </a:rPr>
              <a:t>ということ</a:t>
            </a:r>
            <a:endParaRPr lang="en-US" altLang="ja-JP" sz="3600" b="1" spc="-15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59FA5F45-47C1-C3B8-C86D-EA4F13815730}"/>
              </a:ext>
            </a:extLst>
          </p:cNvPr>
          <p:cNvSpPr txBox="1"/>
          <p:nvPr/>
        </p:nvSpPr>
        <p:spPr>
          <a:xfrm>
            <a:off x="3374895" y="4050953"/>
            <a:ext cx="3066696" cy="705514"/>
          </a:xfrm>
          <a:prstGeom prst="rect">
            <a:avLst/>
          </a:prstGeom>
          <a:noFill/>
        </p:spPr>
        <p:txBody>
          <a:bodyPr wrap="square">
            <a:spAutoFit/>
          </a:bodyPr>
          <a:lstStyle/>
          <a:p>
            <a:pPr>
              <a:lnSpc>
                <a:spcPct val="150000"/>
              </a:lnSpc>
              <a:spcAft>
                <a:spcPts val="1200"/>
              </a:spcAft>
            </a:pPr>
            <a:r>
              <a:rPr lang="ja-JP" altLang="en-US" sz="3200" b="1" spc="-150" dirty="0">
                <a:latin typeface="BIZ UDPゴシック" panose="020B0400000000000000" pitchFamily="50" charset="-128"/>
                <a:ea typeface="BIZ UDPゴシック" panose="020B0400000000000000" pitchFamily="50" charset="-128"/>
              </a:rPr>
              <a:t>アイデアには、</a:t>
            </a:r>
            <a:endParaRPr lang="en-US" altLang="ja-JP" sz="3200" b="1" spc="-150" dirty="0">
              <a:latin typeface="BIZ UDPゴシック" panose="020B0400000000000000" pitchFamily="50" charset="-128"/>
              <a:ea typeface="BIZ UDPゴシック" panose="020B0400000000000000" pitchFamily="50" charset="-128"/>
            </a:endParaRPr>
          </a:p>
        </p:txBody>
      </p:sp>
      <p:sp>
        <p:nvSpPr>
          <p:cNvPr id="10" name="右中かっこ 9">
            <a:extLst>
              <a:ext uri="{FF2B5EF4-FFF2-40B4-BE49-F238E27FC236}">
                <a16:creationId xmlns:a16="http://schemas.microsoft.com/office/drawing/2014/main" id="{EE5465C0-72AE-2657-0AC8-E3BED0A19902}"/>
              </a:ext>
            </a:extLst>
          </p:cNvPr>
          <p:cNvSpPr/>
          <p:nvPr/>
        </p:nvSpPr>
        <p:spPr>
          <a:xfrm>
            <a:off x="3004324" y="3991112"/>
            <a:ext cx="209810" cy="1027370"/>
          </a:xfrm>
          <a:prstGeom prst="rightBrace">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b="1"/>
          </a:p>
        </p:txBody>
      </p:sp>
      <p:sp>
        <p:nvSpPr>
          <p:cNvPr id="11" name="テキスト ボックス 10">
            <a:extLst>
              <a:ext uri="{FF2B5EF4-FFF2-40B4-BE49-F238E27FC236}">
                <a16:creationId xmlns:a16="http://schemas.microsoft.com/office/drawing/2014/main" id="{164C32EE-F119-82E3-254C-7FED0D1EBD51}"/>
              </a:ext>
            </a:extLst>
          </p:cNvPr>
          <p:cNvSpPr txBox="1"/>
          <p:nvPr/>
        </p:nvSpPr>
        <p:spPr>
          <a:xfrm>
            <a:off x="966506" y="2240469"/>
            <a:ext cx="4940808" cy="1077218"/>
          </a:xfrm>
          <a:prstGeom prst="rect">
            <a:avLst/>
          </a:prstGeom>
          <a:noFill/>
        </p:spPr>
        <p:txBody>
          <a:bodyPr wrap="square">
            <a:spAutoFit/>
          </a:bodyPr>
          <a:lstStyle/>
          <a:p>
            <a:pPr>
              <a:spcAft>
                <a:spcPts val="1200"/>
              </a:spcAft>
            </a:pPr>
            <a: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真似された</a:t>
            </a:r>
            <a: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と</a:t>
            </a:r>
            <a:b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嫌な気持ち</a:t>
            </a:r>
            <a:r>
              <a:rPr lang="ja-JP" altLang="en-US" sz="28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を</a:t>
            </a: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感じた</a:t>
            </a:r>
            <a: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a:t>
            </a:r>
            <a:endPar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endParaRPr>
          </a:p>
        </p:txBody>
      </p:sp>
      <p:sp>
        <p:nvSpPr>
          <p:cNvPr id="12" name="二等辺三角形 11">
            <a:extLst>
              <a:ext uri="{FF2B5EF4-FFF2-40B4-BE49-F238E27FC236}">
                <a16:creationId xmlns:a16="http://schemas.microsoft.com/office/drawing/2014/main" id="{0712D52E-B118-0A34-3E26-171DABBE234D}"/>
              </a:ext>
            </a:extLst>
          </p:cNvPr>
          <p:cNvSpPr/>
          <p:nvPr/>
        </p:nvSpPr>
        <p:spPr>
          <a:xfrm rot="10800000">
            <a:off x="2422395" y="3483007"/>
            <a:ext cx="952500" cy="242152"/>
          </a:xfrm>
          <a:prstGeom prst="triangl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544550E5-389A-6D9D-EEA6-621AD62A1EE2}"/>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①課題の設定</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B4D464E6-C2AA-E20C-D5EE-7BB9E39F8B59}"/>
              </a:ext>
            </a:extLst>
          </p:cNvPr>
          <p:cNvSpPr>
            <a:spLocks noGrp="1"/>
          </p:cNvSpPr>
          <p:nvPr>
            <p:ph type="sldNum" sz="quarter" idx="12"/>
          </p:nvPr>
        </p:nvSpPr>
        <p:spPr/>
        <p:txBody>
          <a:bodyPr/>
          <a:lstStyle/>
          <a:p>
            <a:fld id="{3176661F-01C8-4BE2-A570-1B80402A4D96}" type="slidenum">
              <a:rPr kumimoji="1" lang="ja-JP" altLang="en-US" smtClean="0"/>
              <a:t>8</a:t>
            </a:fld>
            <a:endParaRPr kumimoji="1" lang="ja-JP" altLang="en-US"/>
          </a:p>
        </p:txBody>
      </p:sp>
    </p:spTree>
    <p:extLst>
      <p:ext uri="{BB962C8B-B14F-4D97-AF65-F5344CB8AC3E}">
        <p14:creationId xmlns:p14="http://schemas.microsoft.com/office/powerpoint/2010/main" val="3300274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1B161-DDA2-53DB-6FE5-630596C39F29}"/>
            </a:ext>
          </a:extLst>
        </p:cNvPr>
        <p:cNvGrpSpPr/>
        <p:nvPr/>
      </p:nvGrpSpPr>
      <p:grpSpPr>
        <a:xfrm>
          <a:off x="0" y="0"/>
          <a:ext cx="0" cy="0"/>
          <a:chOff x="0" y="0"/>
          <a:chExt cx="0" cy="0"/>
        </a:xfrm>
      </p:grpSpPr>
      <p:pic>
        <p:nvPicPr>
          <p:cNvPr id="4" name="図 3">
            <a:extLst>
              <a:ext uri="{FF2B5EF4-FFF2-40B4-BE49-F238E27FC236}">
                <a16:creationId xmlns:a16="http://schemas.microsoft.com/office/drawing/2014/main" id="{074AE512-0ACD-7147-AC11-A4E66321A51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314368" y="2460953"/>
            <a:ext cx="5446395" cy="3039886"/>
          </a:xfrm>
          <a:prstGeom prst="rect">
            <a:avLst/>
          </a:prstGeom>
          <a:ln>
            <a:solidFill>
              <a:schemeClr val="tx1"/>
            </a:solidFill>
          </a:ln>
        </p:spPr>
      </p:pic>
      <p:grpSp>
        <p:nvGrpSpPr>
          <p:cNvPr id="18" name="グループ化 17">
            <a:extLst>
              <a:ext uri="{FF2B5EF4-FFF2-40B4-BE49-F238E27FC236}">
                <a16:creationId xmlns:a16="http://schemas.microsoft.com/office/drawing/2014/main" id="{CFEB60E6-D48E-B2D7-A21E-EC93BE690753}"/>
              </a:ext>
            </a:extLst>
          </p:cNvPr>
          <p:cNvGrpSpPr/>
          <p:nvPr/>
        </p:nvGrpSpPr>
        <p:grpSpPr>
          <a:xfrm>
            <a:off x="266683" y="3966102"/>
            <a:ext cx="1771507" cy="1771507"/>
            <a:chOff x="6115906" y="2786138"/>
            <a:chExt cx="1771507" cy="1771507"/>
          </a:xfrm>
        </p:grpSpPr>
        <p:grpSp>
          <p:nvGrpSpPr>
            <p:cNvPr id="19" name="グループ化 18">
              <a:extLst>
                <a:ext uri="{FF2B5EF4-FFF2-40B4-BE49-F238E27FC236}">
                  <a16:creationId xmlns:a16="http://schemas.microsoft.com/office/drawing/2014/main" id="{5BBA8402-16F0-3266-C1B6-EE1A0FEC9076}"/>
                </a:ext>
              </a:extLst>
            </p:cNvPr>
            <p:cNvGrpSpPr/>
            <p:nvPr/>
          </p:nvGrpSpPr>
          <p:grpSpPr>
            <a:xfrm rot="20739991">
              <a:off x="6115906" y="2786138"/>
              <a:ext cx="1771507" cy="1771507"/>
              <a:chOff x="5668753" y="-277197"/>
              <a:chExt cx="1771507" cy="1771507"/>
            </a:xfrm>
          </p:grpSpPr>
          <p:sp>
            <p:nvSpPr>
              <p:cNvPr id="21" name="楕円 20">
                <a:extLst>
                  <a:ext uri="{FF2B5EF4-FFF2-40B4-BE49-F238E27FC236}">
                    <a16:creationId xmlns:a16="http://schemas.microsoft.com/office/drawing/2014/main" id="{26E48BE7-4A08-95D4-7E0A-DA265F8E5AC7}"/>
                  </a:ext>
                </a:extLst>
              </p:cNvPr>
              <p:cNvSpPr/>
              <p:nvPr/>
            </p:nvSpPr>
            <p:spPr>
              <a:xfrm>
                <a:off x="5668753" y="-277197"/>
                <a:ext cx="1771507" cy="1771507"/>
              </a:xfrm>
              <a:prstGeom prst="ellipse">
                <a:avLst/>
              </a:prstGeom>
              <a:solidFill>
                <a:schemeClr val="tx2">
                  <a:lumMod val="50000"/>
                  <a:lumOff val="50000"/>
                  <a:alpha val="6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2" name="テキスト ボックス 21">
                <a:extLst>
                  <a:ext uri="{FF2B5EF4-FFF2-40B4-BE49-F238E27FC236}">
                    <a16:creationId xmlns:a16="http://schemas.microsoft.com/office/drawing/2014/main" id="{F1DFC8AE-E0A5-4FE1-3F4B-67BE0013E601}"/>
                  </a:ext>
                </a:extLst>
              </p:cNvPr>
              <p:cNvSpPr txBox="1"/>
              <p:nvPr/>
            </p:nvSpPr>
            <p:spPr>
              <a:xfrm>
                <a:off x="5936694" y="343027"/>
                <a:ext cx="1324822" cy="875938"/>
              </a:xfrm>
              <a:custGeom>
                <a:avLst/>
                <a:gdLst/>
                <a:ahLst/>
                <a:cxnLst/>
                <a:rect l="l" t="t" r="r" b="b"/>
                <a:pathLst>
                  <a:path w="1324822" h="875938">
                    <a:moveTo>
                      <a:pt x="833545" y="545009"/>
                    </a:moveTo>
                    <a:lnTo>
                      <a:pt x="833545" y="638855"/>
                    </a:lnTo>
                    <a:lnTo>
                      <a:pt x="873882" y="638855"/>
                    </a:lnTo>
                    <a:cubicBezTo>
                      <a:pt x="882846" y="638855"/>
                      <a:pt x="891443" y="638077"/>
                      <a:pt x="899676" y="636522"/>
                    </a:cubicBezTo>
                    <a:cubicBezTo>
                      <a:pt x="907908" y="634967"/>
                      <a:pt x="915316" y="632315"/>
                      <a:pt x="921902" y="628564"/>
                    </a:cubicBezTo>
                    <a:cubicBezTo>
                      <a:pt x="928488" y="624814"/>
                      <a:pt x="933656" y="619875"/>
                      <a:pt x="937406" y="613747"/>
                    </a:cubicBezTo>
                    <a:cubicBezTo>
                      <a:pt x="941156" y="607618"/>
                      <a:pt x="943031" y="599889"/>
                      <a:pt x="943031" y="590560"/>
                    </a:cubicBezTo>
                    <a:cubicBezTo>
                      <a:pt x="943031" y="581047"/>
                      <a:pt x="941156" y="573318"/>
                      <a:pt x="937406" y="567373"/>
                    </a:cubicBezTo>
                    <a:cubicBezTo>
                      <a:pt x="933656" y="561427"/>
                      <a:pt x="928579" y="556763"/>
                      <a:pt x="922176" y="553378"/>
                    </a:cubicBezTo>
                    <a:cubicBezTo>
                      <a:pt x="915774" y="549994"/>
                      <a:pt x="908548" y="547753"/>
                      <a:pt x="900499" y="546655"/>
                    </a:cubicBezTo>
                    <a:cubicBezTo>
                      <a:pt x="892450" y="545558"/>
                      <a:pt x="884126" y="545009"/>
                      <a:pt x="875528" y="545009"/>
                    </a:cubicBezTo>
                    <a:close/>
                    <a:moveTo>
                      <a:pt x="737504" y="467353"/>
                    </a:moveTo>
                    <a:lnTo>
                      <a:pt x="883486" y="467353"/>
                    </a:lnTo>
                    <a:cubicBezTo>
                      <a:pt x="905255" y="467353"/>
                      <a:pt x="925607" y="469503"/>
                      <a:pt x="944540" y="473802"/>
                    </a:cubicBezTo>
                    <a:cubicBezTo>
                      <a:pt x="963474" y="478101"/>
                      <a:pt x="979938" y="485052"/>
                      <a:pt x="993933" y="494656"/>
                    </a:cubicBezTo>
                    <a:cubicBezTo>
                      <a:pt x="1007927" y="504260"/>
                      <a:pt x="1018949" y="516837"/>
                      <a:pt x="1026998" y="532387"/>
                    </a:cubicBezTo>
                    <a:cubicBezTo>
                      <a:pt x="1035047" y="547936"/>
                      <a:pt x="1039072" y="567053"/>
                      <a:pt x="1039072" y="589737"/>
                    </a:cubicBezTo>
                    <a:cubicBezTo>
                      <a:pt x="1039072" y="612969"/>
                      <a:pt x="1034773" y="632589"/>
                      <a:pt x="1026175" y="648596"/>
                    </a:cubicBezTo>
                    <a:cubicBezTo>
                      <a:pt x="1017577" y="664603"/>
                      <a:pt x="1005960" y="677454"/>
                      <a:pt x="991326" y="687149"/>
                    </a:cubicBezTo>
                    <a:cubicBezTo>
                      <a:pt x="976691" y="696845"/>
                      <a:pt x="959815" y="703933"/>
                      <a:pt x="940699" y="708415"/>
                    </a:cubicBezTo>
                    <a:cubicBezTo>
                      <a:pt x="921582" y="712897"/>
                      <a:pt x="901779" y="715138"/>
                      <a:pt x="881291" y="715138"/>
                    </a:cubicBezTo>
                    <a:lnTo>
                      <a:pt x="833545" y="715138"/>
                    </a:lnTo>
                    <a:lnTo>
                      <a:pt x="833545" y="865236"/>
                    </a:lnTo>
                    <a:lnTo>
                      <a:pt x="737504" y="865236"/>
                    </a:lnTo>
                    <a:close/>
                    <a:moveTo>
                      <a:pt x="314288" y="467353"/>
                    </a:moveTo>
                    <a:lnTo>
                      <a:pt x="409780" y="467353"/>
                    </a:lnTo>
                    <a:lnTo>
                      <a:pt x="409780" y="707455"/>
                    </a:lnTo>
                    <a:cubicBezTo>
                      <a:pt x="409780" y="718248"/>
                      <a:pt x="411198" y="728492"/>
                      <a:pt x="414033" y="738188"/>
                    </a:cubicBezTo>
                    <a:cubicBezTo>
                      <a:pt x="416869" y="747883"/>
                      <a:pt x="421213" y="756573"/>
                      <a:pt x="427067" y="764256"/>
                    </a:cubicBezTo>
                    <a:cubicBezTo>
                      <a:pt x="432921" y="771939"/>
                      <a:pt x="440604" y="778068"/>
                      <a:pt x="450117" y="782641"/>
                    </a:cubicBezTo>
                    <a:cubicBezTo>
                      <a:pt x="459629" y="787214"/>
                      <a:pt x="471154" y="789501"/>
                      <a:pt x="484692" y="789501"/>
                    </a:cubicBezTo>
                    <a:cubicBezTo>
                      <a:pt x="498046" y="789501"/>
                      <a:pt x="509525" y="787214"/>
                      <a:pt x="519129" y="782641"/>
                    </a:cubicBezTo>
                    <a:cubicBezTo>
                      <a:pt x="528733" y="778068"/>
                      <a:pt x="536508" y="771939"/>
                      <a:pt x="542453" y="764256"/>
                    </a:cubicBezTo>
                    <a:cubicBezTo>
                      <a:pt x="548398" y="756573"/>
                      <a:pt x="552697" y="747883"/>
                      <a:pt x="555350" y="738188"/>
                    </a:cubicBezTo>
                    <a:cubicBezTo>
                      <a:pt x="558003" y="728492"/>
                      <a:pt x="559329" y="718248"/>
                      <a:pt x="559329" y="707455"/>
                    </a:cubicBezTo>
                    <a:lnTo>
                      <a:pt x="559329" y="467353"/>
                    </a:lnTo>
                    <a:lnTo>
                      <a:pt x="655370" y="467353"/>
                    </a:lnTo>
                    <a:lnTo>
                      <a:pt x="655370" y="715138"/>
                    </a:lnTo>
                    <a:cubicBezTo>
                      <a:pt x="655370" y="739103"/>
                      <a:pt x="651345" y="760918"/>
                      <a:pt x="643296" y="780583"/>
                    </a:cubicBezTo>
                    <a:cubicBezTo>
                      <a:pt x="635247" y="800249"/>
                      <a:pt x="623722" y="817124"/>
                      <a:pt x="608721" y="831210"/>
                    </a:cubicBezTo>
                    <a:cubicBezTo>
                      <a:pt x="593721" y="845296"/>
                      <a:pt x="575656" y="856272"/>
                      <a:pt x="554527" y="864139"/>
                    </a:cubicBezTo>
                    <a:cubicBezTo>
                      <a:pt x="533398" y="872005"/>
                      <a:pt x="509937" y="875938"/>
                      <a:pt x="484143" y="875938"/>
                    </a:cubicBezTo>
                    <a:cubicBezTo>
                      <a:pt x="457800" y="875938"/>
                      <a:pt x="434156" y="872005"/>
                      <a:pt x="413210" y="864139"/>
                    </a:cubicBezTo>
                    <a:cubicBezTo>
                      <a:pt x="392264" y="856272"/>
                      <a:pt x="374473" y="845296"/>
                      <a:pt x="359839" y="831210"/>
                    </a:cubicBezTo>
                    <a:cubicBezTo>
                      <a:pt x="345204" y="817124"/>
                      <a:pt x="333953" y="800249"/>
                      <a:pt x="326087" y="780583"/>
                    </a:cubicBezTo>
                    <a:cubicBezTo>
                      <a:pt x="318221" y="760918"/>
                      <a:pt x="314288" y="739103"/>
                      <a:pt x="314288" y="715138"/>
                    </a:cubicBezTo>
                    <a:close/>
                    <a:moveTo>
                      <a:pt x="1119295" y="87809"/>
                    </a:moveTo>
                    <a:lnTo>
                      <a:pt x="1119295" y="181654"/>
                    </a:lnTo>
                    <a:lnTo>
                      <a:pt x="1159632" y="181654"/>
                    </a:lnTo>
                    <a:cubicBezTo>
                      <a:pt x="1168596" y="181654"/>
                      <a:pt x="1177193" y="180877"/>
                      <a:pt x="1185425" y="179322"/>
                    </a:cubicBezTo>
                    <a:cubicBezTo>
                      <a:pt x="1193657" y="177767"/>
                      <a:pt x="1201066" y="175115"/>
                      <a:pt x="1207652" y="171364"/>
                    </a:cubicBezTo>
                    <a:cubicBezTo>
                      <a:pt x="1214238" y="167614"/>
                      <a:pt x="1219406" y="162675"/>
                      <a:pt x="1223156" y="156547"/>
                    </a:cubicBezTo>
                    <a:cubicBezTo>
                      <a:pt x="1226906" y="150418"/>
                      <a:pt x="1228781" y="142689"/>
                      <a:pt x="1228781" y="133360"/>
                    </a:cubicBezTo>
                    <a:cubicBezTo>
                      <a:pt x="1228781" y="123847"/>
                      <a:pt x="1226906" y="116118"/>
                      <a:pt x="1223156" y="110173"/>
                    </a:cubicBezTo>
                    <a:cubicBezTo>
                      <a:pt x="1219406" y="104227"/>
                      <a:pt x="1214329" y="99563"/>
                      <a:pt x="1207926" y="96178"/>
                    </a:cubicBezTo>
                    <a:cubicBezTo>
                      <a:pt x="1201524" y="92794"/>
                      <a:pt x="1194298" y="90553"/>
                      <a:pt x="1186249" y="89455"/>
                    </a:cubicBezTo>
                    <a:cubicBezTo>
                      <a:pt x="1178200" y="88358"/>
                      <a:pt x="1169876" y="87809"/>
                      <a:pt x="1161278" y="87809"/>
                    </a:cubicBezTo>
                    <a:close/>
                    <a:moveTo>
                      <a:pt x="1023254" y="10153"/>
                    </a:moveTo>
                    <a:lnTo>
                      <a:pt x="1169236" y="10153"/>
                    </a:lnTo>
                    <a:cubicBezTo>
                      <a:pt x="1191005" y="10153"/>
                      <a:pt x="1211356" y="12303"/>
                      <a:pt x="1230290" y="16602"/>
                    </a:cubicBezTo>
                    <a:cubicBezTo>
                      <a:pt x="1249224" y="20901"/>
                      <a:pt x="1265688" y="27852"/>
                      <a:pt x="1279683" y="37456"/>
                    </a:cubicBezTo>
                    <a:cubicBezTo>
                      <a:pt x="1293677" y="47060"/>
                      <a:pt x="1304699" y="59637"/>
                      <a:pt x="1312748" y="75187"/>
                    </a:cubicBezTo>
                    <a:cubicBezTo>
                      <a:pt x="1320797" y="90736"/>
                      <a:pt x="1324822" y="109853"/>
                      <a:pt x="1324822" y="132537"/>
                    </a:cubicBezTo>
                    <a:cubicBezTo>
                      <a:pt x="1324822" y="155769"/>
                      <a:pt x="1320523" y="175389"/>
                      <a:pt x="1311925" y="191396"/>
                    </a:cubicBezTo>
                    <a:cubicBezTo>
                      <a:pt x="1303327" y="207403"/>
                      <a:pt x="1291710" y="220254"/>
                      <a:pt x="1277076" y="229949"/>
                    </a:cubicBezTo>
                    <a:cubicBezTo>
                      <a:pt x="1262441" y="239645"/>
                      <a:pt x="1245565" y="246734"/>
                      <a:pt x="1226449" y="251215"/>
                    </a:cubicBezTo>
                    <a:cubicBezTo>
                      <a:pt x="1207332" y="255697"/>
                      <a:pt x="1187529" y="257938"/>
                      <a:pt x="1167040" y="257938"/>
                    </a:cubicBezTo>
                    <a:lnTo>
                      <a:pt x="1119295" y="257938"/>
                    </a:lnTo>
                    <a:lnTo>
                      <a:pt x="1119295" y="408036"/>
                    </a:lnTo>
                    <a:lnTo>
                      <a:pt x="1023254" y="408036"/>
                    </a:lnTo>
                    <a:close/>
                    <a:moveTo>
                      <a:pt x="680354" y="10153"/>
                    </a:moveTo>
                    <a:lnTo>
                      <a:pt x="947621" y="10153"/>
                    </a:lnTo>
                    <a:lnTo>
                      <a:pt x="947621" y="91651"/>
                    </a:lnTo>
                    <a:lnTo>
                      <a:pt x="772827" y="91651"/>
                    </a:lnTo>
                    <a:lnTo>
                      <a:pt x="772827" y="166288"/>
                    </a:lnTo>
                    <a:lnTo>
                      <a:pt x="938292" y="166288"/>
                    </a:lnTo>
                    <a:lnTo>
                      <a:pt x="938292" y="243395"/>
                    </a:lnTo>
                    <a:lnTo>
                      <a:pt x="772827" y="243395"/>
                    </a:lnTo>
                    <a:lnTo>
                      <a:pt x="772827" y="325990"/>
                    </a:lnTo>
                    <a:lnTo>
                      <a:pt x="957774" y="325990"/>
                    </a:lnTo>
                    <a:lnTo>
                      <a:pt x="957774" y="408036"/>
                    </a:lnTo>
                    <a:lnTo>
                      <a:pt x="680354" y="408036"/>
                    </a:lnTo>
                    <a:close/>
                    <a:moveTo>
                      <a:pt x="318088" y="10153"/>
                    </a:moveTo>
                    <a:lnTo>
                      <a:pt x="639138" y="10153"/>
                    </a:lnTo>
                    <a:lnTo>
                      <a:pt x="639138" y="92199"/>
                    </a:lnTo>
                    <a:lnTo>
                      <a:pt x="526633" y="92199"/>
                    </a:lnTo>
                    <a:lnTo>
                      <a:pt x="526633" y="408036"/>
                    </a:lnTo>
                    <a:lnTo>
                      <a:pt x="430593" y="408036"/>
                    </a:lnTo>
                    <a:lnTo>
                      <a:pt x="430593" y="92199"/>
                    </a:lnTo>
                    <a:lnTo>
                      <a:pt x="318088" y="92199"/>
                    </a:lnTo>
                    <a:close/>
                    <a:moveTo>
                      <a:pt x="173697" y="0"/>
                    </a:moveTo>
                    <a:cubicBezTo>
                      <a:pt x="196015" y="0"/>
                      <a:pt x="218881" y="4116"/>
                      <a:pt x="242297" y="12349"/>
                    </a:cubicBezTo>
                    <a:cubicBezTo>
                      <a:pt x="265713" y="20581"/>
                      <a:pt x="286293" y="32746"/>
                      <a:pt x="304037" y="48844"/>
                    </a:cubicBezTo>
                    <a:lnTo>
                      <a:pt x="242571" y="113603"/>
                    </a:lnTo>
                    <a:cubicBezTo>
                      <a:pt x="234339" y="103176"/>
                      <a:pt x="223592" y="94852"/>
                      <a:pt x="210329" y="88632"/>
                    </a:cubicBezTo>
                    <a:cubicBezTo>
                      <a:pt x="197066" y="82413"/>
                      <a:pt x="184215" y="79303"/>
                      <a:pt x="171776" y="79303"/>
                    </a:cubicBezTo>
                    <a:cubicBezTo>
                      <a:pt x="165556" y="79303"/>
                      <a:pt x="159153" y="79851"/>
                      <a:pt x="152568" y="80949"/>
                    </a:cubicBezTo>
                    <a:cubicBezTo>
                      <a:pt x="145982" y="82047"/>
                      <a:pt x="140082" y="84196"/>
                      <a:pt x="134869" y="87397"/>
                    </a:cubicBezTo>
                    <a:cubicBezTo>
                      <a:pt x="129655" y="90599"/>
                      <a:pt x="125265" y="94715"/>
                      <a:pt x="121697" y="99746"/>
                    </a:cubicBezTo>
                    <a:cubicBezTo>
                      <a:pt x="118130" y="104776"/>
                      <a:pt x="116347" y="111225"/>
                      <a:pt x="116347" y="119091"/>
                    </a:cubicBezTo>
                    <a:cubicBezTo>
                      <a:pt x="116347" y="125859"/>
                      <a:pt x="117719" y="131485"/>
                      <a:pt x="120463" y="135967"/>
                    </a:cubicBezTo>
                    <a:cubicBezTo>
                      <a:pt x="123207" y="140449"/>
                      <a:pt x="127323" y="144382"/>
                      <a:pt x="132811" y="147766"/>
                    </a:cubicBezTo>
                    <a:cubicBezTo>
                      <a:pt x="138299" y="151150"/>
                      <a:pt x="144793" y="154260"/>
                      <a:pt x="152293" y="157096"/>
                    </a:cubicBezTo>
                    <a:cubicBezTo>
                      <a:pt x="159794" y="159931"/>
                      <a:pt x="168209" y="162812"/>
                      <a:pt x="177538" y="165739"/>
                    </a:cubicBezTo>
                    <a:cubicBezTo>
                      <a:pt x="191075" y="170313"/>
                      <a:pt x="205116" y="175298"/>
                      <a:pt x="219659" y="180694"/>
                    </a:cubicBezTo>
                    <a:cubicBezTo>
                      <a:pt x="234202" y="186091"/>
                      <a:pt x="247465" y="193317"/>
                      <a:pt x="259447" y="202372"/>
                    </a:cubicBezTo>
                    <a:cubicBezTo>
                      <a:pt x="271429" y="211427"/>
                      <a:pt x="281354" y="222586"/>
                      <a:pt x="289220" y="235849"/>
                    </a:cubicBezTo>
                    <a:cubicBezTo>
                      <a:pt x="297086" y="249112"/>
                      <a:pt x="301019" y="265713"/>
                      <a:pt x="301019" y="285653"/>
                    </a:cubicBezTo>
                    <a:cubicBezTo>
                      <a:pt x="301019" y="308337"/>
                      <a:pt x="296812" y="328048"/>
                      <a:pt x="288397" y="344786"/>
                    </a:cubicBezTo>
                    <a:cubicBezTo>
                      <a:pt x="279982" y="361525"/>
                      <a:pt x="268685" y="375337"/>
                      <a:pt x="254508" y="386221"/>
                    </a:cubicBezTo>
                    <a:cubicBezTo>
                      <a:pt x="240331" y="397106"/>
                      <a:pt x="224049" y="405155"/>
                      <a:pt x="205664" y="410368"/>
                    </a:cubicBezTo>
                    <a:cubicBezTo>
                      <a:pt x="187279" y="415582"/>
                      <a:pt x="168300" y="418189"/>
                      <a:pt x="148726" y="418189"/>
                    </a:cubicBezTo>
                    <a:cubicBezTo>
                      <a:pt x="120371" y="418189"/>
                      <a:pt x="92885" y="413204"/>
                      <a:pt x="66268" y="403234"/>
                    </a:cubicBezTo>
                    <a:cubicBezTo>
                      <a:pt x="39651" y="393264"/>
                      <a:pt x="17562" y="379132"/>
                      <a:pt x="0" y="360839"/>
                    </a:cubicBezTo>
                    <a:lnTo>
                      <a:pt x="62838" y="296629"/>
                    </a:lnTo>
                    <a:cubicBezTo>
                      <a:pt x="72534" y="308703"/>
                      <a:pt x="85339" y="318764"/>
                      <a:pt x="101254" y="326813"/>
                    </a:cubicBezTo>
                    <a:cubicBezTo>
                      <a:pt x="117170" y="334862"/>
                      <a:pt x="132994" y="338887"/>
                      <a:pt x="148726" y="338887"/>
                    </a:cubicBezTo>
                    <a:cubicBezTo>
                      <a:pt x="155860" y="338887"/>
                      <a:pt x="162812" y="338155"/>
                      <a:pt x="169581" y="336692"/>
                    </a:cubicBezTo>
                    <a:cubicBezTo>
                      <a:pt x="176349" y="335228"/>
                      <a:pt x="182249" y="332804"/>
                      <a:pt x="187279" y="329420"/>
                    </a:cubicBezTo>
                    <a:cubicBezTo>
                      <a:pt x="192310" y="326036"/>
                      <a:pt x="196335" y="321508"/>
                      <a:pt x="199353" y="315837"/>
                    </a:cubicBezTo>
                    <a:cubicBezTo>
                      <a:pt x="202372" y="310166"/>
                      <a:pt x="203881" y="303397"/>
                      <a:pt x="203881" y="295531"/>
                    </a:cubicBezTo>
                    <a:cubicBezTo>
                      <a:pt x="203881" y="288031"/>
                      <a:pt x="202006" y="281674"/>
                      <a:pt x="198256" y="276460"/>
                    </a:cubicBezTo>
                    <a:cubicBezTo>
                      <a:pt x="194505" y="271247"/>
                      <a:pt x="189155" y="266490"/>
                      <a:pt x="182203" y="262191"/>
                    </a:cubicBezTo>
                    <a:cubicBezTo>
                      <a:pt x="175252" y="257892"/>
                      <a:pt x="166654" y="253959"/>
                      <a:pt x="156409" y="250392"/>
                    </a:cubicBezTo>
                    <a:cubicBezTo>
                      <a:pt x="146165" y="246825"/>
                      <a:pt x="134457" y="243029"/>
                      <a:pt x="121286" y="239004"/>
                    </a:cubicBezTo>
                    <a:cubicBezTo>
                      <a:pt x="108480" y="234797"/>
                      <a:pt x="95995" y="229903"/>
                      <a:pt x="83830" y="224324"/>
                    </a:cubicBezTo>
                    <a:cubicBezTo>
                      <a:pt x="71665" y="218745"/>
                      <a:pt x="60826" y="211519"/>
                      <a:pt x="51313" y="202646"/>
                    </a:cubicBezTo>
                    <a:cubicBezTo>
                      <a:pt x="41801" y="193774"/>
                      <a:pt x="34118" y="183072"/>
                      <a:pt x="28264" y="170541"/>
                    </a:cubicBezTo>
                    <a:cubicBezTo>
                      <a:pt x="22410" y="158010"/>
                      <a:pt x="19483" y="142781"/>
                      <a:pt x="19483" y="124853"/>
                    </a:cubicBezTo>
                    <a:cubicBezTo>
                      <a:pt x="19483" y="102718"/>
                      <a:pt x="24010" y="83785"/>
                      <a:pt x="33066" y="68052"/>
                    </a:cubicBezTo>
                    <a:cubicBezTo>
                      <a:pt x="42121" y="52320"/>
                      <a:pt x="53920" y="39377"/>
                      <a:pt x="68463" y="29224"/>
                    </a:cubicBezTo>
                    <a:cubicBezTo>
                      <a:pt x="83007" y="19071"/>
                      <a:pt x="99471" y="11663"/>
                      <a:pt x="117856" y="6998"/>
                    </a:cubicBezTo>
                    <a:cubicBezTo>
                      <a:pt x="136241" y="2333"/>
                      <a:pt x="154854" y="0"/>
                      <a:pt x="173697"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ts val="3600"/>
                  </a:lnSpc>
                </a:pPr>
                <a:endParaRPr kumimoji="1" lang="ja-JP" altLang="en-US" sz="4400" b="1" dirty="0">
                  <a:solidFill>
                    <a:schemeClr val="bg1"/>
                  </a:solidFill>
                  <a:latin typeface="Avenir Next LT Pro" panose="020B0504020202020204" pitchFamily="34" charset="0"/>
                </a:endParaRPr>
              </a:p>
            </p:txBody>
          </p:sp>
        </p:grpSp>
        <p:sp>
          <p:nvSpPr>
            <p:cNvPr id="20" name="テキスト ボックス 19">
              <a:extLst>
                <a:ext uri="{FF2B5EF4-FFF2-40B4-BE49-F238E27FC236}">
                  <a16:creationId xmlns:a16="http://schemas.microsoft.com/office/drawing/2014/main" id="{B4ACE9D0-A3D1-2FAA-AFC4-25495EE8B9D7}"/>
                </a:ext>
              </a:extLst>
            </p:cNvPr>
            <p:cNvSpPr txBox="1"/>
            <p:nvPr/>
          </p:nvSpPr>
          <p:spPr>
            <a:xfrm rot="20740964">
              <a:off x="6494970" y="3046990"/>
              <a:ext cx="838716" cy="288281"/>
            </a:xfrm>
            <a:custGeom>
              <a:avLst/>
              <a:gdLst/>
              <a:ahLst/>
              <a:cxnLst/>
              <a:rect l="l" t="t" r="r" b="b"/>
              <a:pathLst>
                <a:path w="838716" h="288281">
                  <a:moveTo>
                    <a:pt x="340073" y="218926"/>
                  </a:moveTo>
                  <a:lnTo>
                    <a:pt x="359867" y="230088"/>
                  </a:lnTo>
                  <a:lnTo>
                    <a:pt x="359866" y="230089"/>
                  </a:lnTo>
                  <a:lnTo>
                    <a:pt x="359866" y="230089"/>
                  </a:lnTo>
                  <a:cubicBezTo>
                    <a:pt x="347266" y="255886"/>
                    <a:pt x="333574" y="275284"/>
                    <a:pt x="318790" y="288281"/>
                  </a:cubicBezTo>
                  <a:lnTo>
                    <a:pt x="300782" y="271910"/>
                  </a:lnTo>
                  <a:lnTo>
                    <a:pt x="300783" y="271910"/>
                  </a:lnTo>
                  <a:lnTo>
                    <a:pt x="300782" y="271909"/>
                  </a:lnTo>
                  <a:cubicBezTo>
                    <a:pt x="316855" y="258118"/>
                    <a:pt x="329952" y="240457"/>
                    <a:pt x="340073" y="218926"/>
                  </a:cubicBezTo>
                  <a:close/>
                  <a:moveTo>
                    <a:pt x="400794" y="217289"/>
                  </a:moveTo>
                  <a:cubicBezTo>
                    <a:pt x="414090" y="232767"/>
                    <a:pt x="425847" y="249139"/>
                    <a:pt x="436067" y="266402"/>
                  </a:cubicBezTo>
                  <a:lnTo>
                    <a:pt x="436066" y="266403"/>
                  </a:lnTo>
                  <a:lnTo>
                    <a:pt x="436066" y="266403"/>
                  </a:lnTo>
                  <a:lnTo>
                    <a:pt x="416868" y="281286"/>
                  </a:lnTo>
                  <a:cubicBezTo>
                    <a:pt x="405954" y="260649"/>
                    <a:pt x="394692" y="243286"/>
                    <a:pt x="383084" y="229196"/>
                  </a:cubicBezTo>
                  <a:lnTo>
                    <a:pt x="383084" y="229196"/>
                  </a:lnTo>
                  <a:lnTo>
                    <a:pt x="383084" y="229195"/>
                  </a:lnTo>
                  <a:close/>
                  <a:moveTo>
                    <a:pt x="401687" y="149127"/>
                  </a:moveTo>
                  <a:lnTo>
                    <a:pt x="340370" y="149127"/>
                  </a:lnTo>
                  <a:lnTo>
                    <a:pt x="340370" y="193328"/>
                  </a:lnTo>
                  <a:lnTo>
                    <a:pt x="401688" y="193328"/>
                  </a:lnTo>
                  <a:close/>
                  <a:moveTo>
                    <a:pt x="248989" y="55068"/>
                  </a:moveTo>
                  <a:lnTo>
                    <a:pt x="181125" y="55068"/>
                  </a:lnTo>
                  <a:lnTo>
                    <a:pt x="181124" y="232321"/>
                  </a:lnTo>
                  <a:lnTo>
                    <a:pt x="248990" y="232321"/>
                  </a:lnTo>
                  <a:close/>
                  <a:moveTo>
                    <a:pt x="401687" y="91084"/>
                  </a:moveTo>
                  <a:lnTo>
                    <a:pt x="340371" y="91084"/>
                  </a:lnTo>
                  <a:lnTo>
                    <a:pt x="340370" y="130523"/>
                  </a:lnTo>
                  <a:lnTo>
                    <a:pt x="401688" y="130523"/>
                  </a:lnTo>
                  <a:close/>
                  <a:moveTo>
                    <a:pt x="61913" y="4019"/>
                  </a:moveTo>
                  <a:lnTo>
                    <a:pt x="61913" y="4019"/>
                  </a:lnTo>
                  <a:lnTo>
                    <a:pt x="61913" y="4019"/>
                  </a:lnTo>
                  <a:lnTo>
                    <a:pt x="52983" y="38398"/>
                  </a:lnTo>
                  <a:lnTo>
                    <a:pt x="139006" y="38398"/>
                  </a:lnTo>
                  <a:lnTo>
                    <a:pt x="139006" y="59680"/>
                  </a:lnTo>
                  <a:lnTo>
                    <a:pt x="139006" y="59680"/>
                  </a:lnTo>
                  <a:lnTo>
                    <a:pt x="139006" y="59681"/>
                  </a:lnTo>
                  <a:lnTo>
                    <a:pt x="91828" y="59681"/>
                  </a:lnTo>
                  <a:lnTo>
                    <a:pt x="91828" y="123825"/>
                  </a:lnTo>
                  <a:lnTo>
                    <a:pt x="145406" y="123825"/>
                  </a:lnTo>
                  <a:lnTo>
                    <a:pt x="145406" y="144215"/>
                  </a:lnTo>
                  <a:lnTo>
                    <a:pt x="145406" y="144215"/>
                  </a:lnTo>
                  <a:lnTo>
                    <a:pt x="145405" y="144216"/>
                  </a:lnTo>
                  <a:lnTo>
                    <a:pt x="91529" y="144216"/>
                  </a:lnTo>
                  <a:lnTo>
                    <a:pt x="88255" y="178594"/>
                  </a:lnTo>
                  <a:cubicBezTo>
                    <a:pt x="109786" y="197049"/>
                    <a:pt x="129878" y="217190"/>
                    <a:pt x="148531" y="239018"/>
                  </a:cubicBezTo>
                  <a:lnTo>
                    <a:pt x="148530" y="239019"/>
                  </a:lnTo>
                  <a:lnTo>
                    <a:pt x="148531" y="239019"/>
                  </a:lnTo>
                  <a:lnTo>
                    <a:pt x="132606" y="260302"/>
                  </a:lnTo>
                  <a:cubicBezTo>
                    <a:pt x="120898" y="244030"/>
                    <a:pt x="104279" y="224880"/>
                    <a:pt x="82748" y="202854"/>
                  </a:cubicBezTo>
                  <a:cubicBezTo>
                    <a:pt x="71239" y="238672"/>
                    <a:pt x="50552" y="267098"/>
                    <a:pt x="20687" y="288132"/>
                  </a:cubicBezTo>
                  <a:lnTo>
                    <a:pt x="4019" y="269529"/>
                  </a:lnTo>
                  <a:lnTo>
                    <a:pt x="4019" y="269528"/>
                  </a:lnTo>
                  <a:lnTo>
                    <a:pt x="4019" y="269528"/>
                  </a:lnTo>
                  <a:lnTo>
                    <a:pt x="50453" y="217736"/>
                  </a:lnTo>
                  <a:lnTo>
                    <a:pt x="68312" y="144216"/>
                  </a:lnTo>
                  <a:lnTo>
                    <a:pt x="0" y="144216"/>
                  </a:lnTo>
                  <a:lnTo>
                    <a:pt x="0" y="123826"/>
                  </a:lnTo>
                  <a:lnTo>
                    <a:pt x="1" y="123826"/>
                  </a:lnTo>
                  <a:lnTo>
                    <a:pt x="1" y="123825"/>
                  </a:lnTo>
                  <a:lnTo>
                    <a:pt x="68610" y="123825"/>
                  </a:lnTo>
                  <a:lnTo>
                    <a:pt x="68610" y="59681"/>
                  </a:lnTo>
                  <a:lnTo>
                    <a:pt x="45393" y="59681"/>
                  </a:lnTo>
                  <a:cubicBezTo>
                    <a:pt x="38447" y="77541"/>
                    <a:pt x="29418" y="94060"/>
                    <a:pt x="18306" y="109241"/>
                  </a:cubicBezTo>
                  <a:lnTo>
                    <a:pt x="893" y="94507"/>
                  </a:lnTo>
                  <a:lnTo>
                    <a:pt x="893" y="94506"/>
                  </a:lnTo>
                  <a:lnTo>
                    <a:pt x="893" y="94506"/>
                  </a:lnTo>
                  <a:cubicBezTo>
                    <a:pt x="18852" y="70793"/>
                    <a:pt x="31552" y="39291"/>
                    <a:pt x="38993" y="0"/>
                  </a:cubicBezTo>
                  <a:close/>
                  <a:moveTo>
                    <a:pt x="272505" y="33487"/>
                  </a:moveTo>
                  <a:lnTo>
                    <a:pt x="272505" y="276821"/>
                  </a:lnTo>
                  <a:lnTo>
                    <a:pt x="272505" y="276821"/>
                  </a:lnTo>
                  <a:lnTo>
                    <a:pt x="272505" y="276822"/>
                  </a:lnTo>
                  <a:lnTo>
                    <a:pt x="248990" y="276822"/>
                  </a:lnTo>
                  <a:lnTo>
                    <a:pt x="248990" y="253902"/>
                  </a:lnTo>
                  <a:lnTo>
                    <a:pt x="181124" y="253902"/>
                  </a:lnTo>
                  <a:lnTo>
                    <a:pt x="181124" y="277714"/>
                  </a:lnTo>
                  <a:lnTo>
                    <a:pt x="181124" y="277714"/>
                  </a:lnTo>
                  <a:lnTo>
                    <a:pt x="181124" y="277714"/>
                  </a:lnTo>
                  <a:lnTo>
                    <a:pt x="157907" y="277715"/>
                  </a:lnTo>
                  <a:lnTo>
                    <a:pt x="157907" y="33488"/>
                  </a:lnTo>
                  <a:lnTo>
                    <a:pt x="157907" y="33488"/>
                  </a:lnTo>
                  <a:lnTo>
                    <a:pt x="157907" y="33487"/>
                  </a:lnTo>
                  <a:close/>
                  <a:moveTo>
                    <a:pt x="401687" y="32595"/>
                  </a:moveTo>
                  <a:lnTo>
                    <a:pt x="340371" y="32595"/>
                  </a:lnTo>
                  <a:lnTo>
                    <a:pt x="340370" y="72182"/>
                  </a:lnTo>
                  <a:lnTo>
                    <a:pt x="401687" y="72182"/>
                  </a:lnTo>
                  <a:close/>
                  <a:moveTo>
                    <a:pt x="785222" y="127020"/>
                  </a:moveTo>
                  <a:cubicBezTo>
                    <a:pt x="794849" y="140498"/>
                    <a:pt x="802384" y="154061"/>
                    <a:pt x="807826" y="167706"/>
                  </a:cubicBezTo>
                  <a:lnTo>
                    <a:pt x="807825" y="167707"/>
                  </a:lnTo>
                  <a:lnTo>
                    <a:pt x="807825" y="167707"/>
                  </a:lnTo>
                  <a:lnTo>
                    <a:pt x="792129" y="174112"/>
                  </a:lnTo>
                  <a:cubicBezTo>
                    <a:pt x="786938" y="160382"/>
                    <a:pt x="779571" y="146653"/>
                    <a:pt x="770028" y="132923"/>
                  </a:cubicBezTo>
                  <a:lnTo>
                    <a:pt x="770028" y="132923"/>
                  </a:lnTo>
                  <a:lnTo>
                    <a:pt x="770028" y="132922"/>
                  </a:lnTo>
                  <a:close/>
                  <a:moveTo>
                    <a:pt x="816364" y="114965"/>
                  </a:moveTo>
                  <a:cubicBezTo>
                    <a:pt x="825406" y="126853"/>
                    <a:pt x="832857" y="140289"/>
                    <a:pt x="838716" y="155274"/>
                  </a:cubicBezTo>
                  <a:lnTo>
                    <a:pt x="838716" y="155275"/>
                  </a:lnTo>
                  <a:lnTo>
                    <a:pt x="838716" y="155275"/>
                  </a:lnTo>
                  <a:lnTo>
                    <a:pt x="823522" y="162056"/>
                  </a:lnTo>
                  <a:cubicBezTo>
                    <a:pt x="817913" y="147239"/>
                    <a:pt x="810546" y="133426"/>
                    <a:pt x="801421" y="120617"/>
                  </a:cubicBezTo>
                  <a:lnTo>
                    <a:pt x="801422" y="120617"/>
                  </a:lnTo>
                  <a:lnTo>
                    <a:pt x="801421" y="120616"/>
                  </a:lnTo>
                  <a:close/>
                  <a:moveTo>
                    <a:pt x="423268" y="12502"/>
                  </a:moveTo>
                  <a:lnTo>
                    <a:pt x="423267" y="213122"/>
                  </a:lnTo>
                  <a:lnTo>
                    <a:pt x="423267" y="213122"/>
                  </a:lnTo>
                  <a:lnTo>
                    <a:pt x="423267" y="213123"/>
                  </a:lnTo>
                  <a:lnTo>
                    <a:pt x="318492" y="213123"/>
                  </a:lnTo>
                  <a:lnTo>
                    <a:pt x="318492" y="12503"/>
                  </a:lnTo>
                  <a:lnTo>
                    <a:pt x="318493" y="12503"/>
                  </a:lnTo>
                  <a:lnTo>
                    <a:pt x="318492" y="12502"/>
                  </a:lnTo>
                  <a:close/>
                  <a:moveTo>
                    <a:pt x="550367" y="2679"/>
                  </a:moveTo>
                  <a:lnTo>
                    <a:pt x="550367" y="72480"/>
                  </a:lnTo>
                  <a:lnTo>
                    <a:pt x="590253" y="72480"/>
                  </a:lnTo>
                  <a:lnTo>
                    <a:pt x="590253" y="94060"/>
                  </a:lnTo>
                  <a:lnTo>
                    <a:pt x="590253" y="94060"/>
                  </a:lnTo>
                  <a:lnTo>
                    <a:pt x="590253" y="94060"/>
                  </a:lnTo>
                  <a:lnTo>
                    <a:pt x="550367" y="94061"/>
                  </a:lnTo>
                  <a:lnTo>
                    <a:pt x="550367" y="261194"/>
                  </a:lnTo>
                  <a:lnTo>
                    <a:pt x="550367" y="261194"/>
                  </a:lnTo>
                  <a:lnTo>
                    <a:pt x="550367" y="261194"/>
                  </a:lnTo>
                  <a:cubicBezTo>
                    <a:pt x="550367" y="270025"/>
                    <a:pt x="548134" y="276276"/>
                    <a:pt x="543669" y="279947"/>
                  </a:cubicBezTo>
                  <a:cubicBezTo>
                    <a:pt x="539502" y="283320"/>
                    <a:pt x="532458" y="285007"/>
                    <a:pt x="522536" y="285007"/>
                  </a:cubicBezTo>
                  <a:cubicBezTo>
                    <a:pt x="509340" y="285007"/>
                    <a:pt x="496243" y="284312"/>
                    <a:pt x="483245" y="282924"/>
                  </a:cubicBezTo>
                  <a:lnTo>
                    <a:pt x="478929" y="259111"/>
                  </a:lnTo>
                  <a:lnTo>
                    <a:pt x="478930" y="259111"/>
                  </a:lnTo>
                  <a:lnTo>
                    <a:pt x="478929" y="259110"/>
                  </a:lnTo>
                  <a:cubicBezTo>
                    <a:pt x="494506" y="260896"/>
                    <a:pt x="507554" y="261789"/>
                    <a:pt x="518071" y="261789"/>
                  </a:cubicBezTo>
                  <a:lnTo>
                    <a:pt x="526257" y="259110"/>
                  </a:lnTo>
                  <a:lnTo>
                    <a:pt x="527149" y="251223"/>
                  </a:lnTo>
                  <a:lnTo>
                    <a:pt x="527149" y="127249"/>
                  </a:lnTo>
                  <a:cubicBezTo>
                    <a:pt x="506512" y="170806"/>
                    <a:pt x="478383" y="207964"/>
                    <a:pt x="442764" y="238722"/>
                  </a:cubicBezTo>
                  <a:lnTo>
                    <a:pt x="426244" y="220267"/>
                  </a:lnTo>
                  <a:lnTo>
                    <a:pt x="426245" y="220266"/>
                  </a:lnTo>
                  <a:lnTo>
                    <a:pt x="426244" y="220266"/>
                  </a:lnTo>
                  <a:cubicBezTo>
                    <a:pt x="447080" y="204143"/>
                    <a:pt x="465411" y="185564"/>
                    <a:pt x="481236" y="164530"/>
                  </a:cubicBezTo>
                  <a:lnTo>
                    <a:pt x="521196" y="94060"/>
                  </a:lnTo>
                  <a:lnTo>
                    <a:pt x="434429" y="94061"/>
                  </a:lnTo>
                  <a:lnTo>
                    <a:pt x="434429" y="72481"/>
                  </a:lnTo>
                  <a:lnTo>
                    <a:pt x="434429" y="72481"/>
                  </a:lnTo>
                  <a:lnTo>
                    <a:pt x="434430" y="72480"/>
                  </a:lnTo>
                  <a:lnTo>
                    <a:pt x="527149" y="72480"/>
                  </a:lnTo>
                  <a:lnTo>
                    <a:pt x="527149" y="2680"/>
                  </a:lnTo>
                  <a:lnTo>
                    <a:pt x="527149" y="2680"/>
                  </a:lnTo>
                  <a:lnTo>
                    <a:pt x="527149" y="2679"/>
                  </a:lnTo>
                  <a:close/>
                  <a:moveTo>
                    <a:pt x="823271" y="69382"/>
                  </a:moveTo>
                  <a:lnTo>
                    <a:pt x="824652" y="87716"/>
                  </a:lnTo>
                  <a:lnTo>
                    <a:pt x="824652" y="87716"/>
                  </a:lnTo>
                  <a:lnTo>
                    <a:pt x="824652" y="87717"/>
                  </a:lnTo>
                  <a:cubicBezTo>
                    <a:pt x="796523" y="88721"/>
                    <a:pt x="773879" y="93200"/>
                    <a:pt x="756717" y="101153"/>
                  </a:cubicBezTo>
                  <a:lnTo>
                    <a:pt x="710380" y="143095"/>
                  </a:lnTo>
                  <a:lnTo>
                    <a:pt x="699581" y="185412"/>
                  </a:lnTo>
                  <a:cubicBezTo>
                    <a:pt x="699581" y="204667"/>
                    <a:pt x="706864" y="219233"/>
                    <a:pt x="721431" y="229112"/>
                  </a:cubicBezTo>
                  <a:cubicBezTo>
                    <a:pt x="734826" y="238153"/>
                    <a:pt x="756340" y="244767"/>
                    <a:pt x="785976" y="248953"/>
                  </a:cubicBezTo>
                  <a:lnTo>
                    <a:pt x="781581" y="269044"/>
                  </a:lnTo>
                  <a:lnTo>
                    <a:pt x="781581" y="269044"/>
                  </a:lnTo>
                  <a:lnTo>
                    <a:pt x="781580" y="269045"/>
                  </a:lnTo>
                  <a:cubicBezTo>
                    <a:pt x="743490" y="263688"/>
                    <a:pt x="716868" y="254102"/>
                    <a:pt x="701716" y="240289"/>
                  </a:cubicBezTo>
                  <a:cubicBezTo>
                    <a:pt x="686395" y="226225"/>
                    <a:pt x="678736" y="207598"/>
                    <a:pt x="678735" y="184409"/>
                  </a:cubicBezTo>
                  <a:cubicBezTo>
                    <a:pt x="678735" y="173023"/>
                    <a:pt x="681163" y="161554"/>
                    <a:pt x="686019" y="150001"/>
                  </a:cubicBezTo>
                  <a:lnTo>
                    <a:pt x="686019" y="150001"/>
                  </a:lnTo>
                  <a:lnTo>
                    <a:pt x="686019" y="150000"/>
                  </a:lnTo>
                  <a:cubicBezTo>
                    <a:pt x="691796" y="136271"/>
                    <a:pt x="700104" y="124342"/>
                    <a:pt x="710945" y="114212"/>
                  </a:cubicBezTo>
                  <a:lnTo>
                    <a:pt x="751064" y="89224"/>
                  </a:lnTo>
                  <a:lnTo>
                    <a:pt x="739011" y="89726"/>
                  </a:lnTo>
                  <a:cubicBezTo>
                    <a:pt x="703850" y="91065"/>
                    <a:pt x="665969" y="92614"/>
                    <a:pt x="625367" y="94372"/>
                  </a:cubicBezTo>
                  <a:lnTo>
                    <a:pt x="613939" y="94875"/>
                  </a:lnTo>
                  <a:lnTo>
                    <a:pt x="612935" y="75411"/>
                  </a:lnTo>
                  <a:lnTo>
                    <a:pt x="612936" y="75411"/>
                  </a:lnTo>
                  <a:lnTo>
                    <a:pt x="612935" y="75410"/>
                  </a:lnTo>
                  <a:cubicBezTo>
                    <a:pt x="684847" y="74489"/>
                    <a:pt x="754959" y="72480"/>
                    <a:pt x="823271" y="69382"/>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sz="2400" dirty="0">
                <a:solidFill>
                  <a:schemeClr val="bg1"/>
                </a:solidFill>
                <a:latin typeface="BIZ UDPゴシック" panose="020B0400000000000000" pitchFamily="50" charset="-128"/>
                <a:ea typeface="BIZ UDPゴシック" panose="020B0400000000000000" pitchFamily="50" charset="-128"/>
              </a:endParaRPr>
            </a:p>
          </p:txBody>
        </p:sp>
      </p:grpSp>
      <p:sp>
        <p:nvSpPr>
          <p:cNvPr id="5" name="テキスト ボックス 4">
            <a:extLst>
              <a:ext uri="{FF2B5EF4-FFF2-40B4-BE49-F238E27FC236}">
                <a16:creationId xmlns:a16="http://schemas.microsoft.com/office/drawing/2014/main" id="{74185E0F-1BA2-C567-CB62-F8DAB0537ED4}"/>
              </a:ext>
            </a:extLst>
          </p:cNvPr>
          <p:cNvSpPr txBox="1"/>
          <p:nvPr/>
        </p:nvSpPr>
        <p:spPr>
          <a:xfrm>
            <a:off x="7335540" y="1805639"/>
            <a:ext cx="3404050" cy="707886"/>
          </a:xfrm>
          <a:prstGeom prst="rect">
            <a:avLst/>
          </a:prstGeom>
          <a:solidFill>
            <a:schemeClr val="bg1"/>
          </a:solidFill>
          <a:ln w="28575">
            <a:solidFill>
              <a:schemeClr val="tx1"/>
            </a:solidFill>
          </a:ln>
        </p:spPr>
        <p:txBody>
          <a:bodyPr wrap="square">
            <a:spAutoFit/>
          </a:bodyPr>
          <a:lstStyle/>
          <a:p>
            <a:pPr algn="ctr">
              <a:spcAft>
                <a:spcPts val="1200"/>
              </a:spcAft>
            </a:pPr>
            <a:r>
              <a:rPr lang="ja-JP" altLang="en-US" sz="4000" b="1" spc="-150" dirty="0">
                <a:solidFill>
                  <a:schemeClr val="bg1">
                    <a:lumMod val="50000"/>
                  </a:schemeClr>
                </a:solidFill>
                <a:latin typeface="BIZ UDPゴシック" panose="020B0400000000000000" pitchFamily="50" charset="-128"/>
                <a:ea typeface="BIZ UDPゴシック" panose="020B0400000000000000" pitchFamily="50" charset="-128"/>
              </a:rPr>
              <a:t>課題の設定</a:t>
            </a:r>
            <a:endParaRPr lang="en-US" altLang="ja-JP" sz="4000" b="1" spc="-150" dirty="0">
              <a:solidFill>
                <a:schemeClr val="bg1">
                  <a:lumMod val="50000"/>
                </a:schemeClr>
              </a:solidFill>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95EA9733-79EB-2424-7918-8461DF16B070}"/>
              </a:ext>
            </a:extLst>
          </p:cNvPr>
          <p:cNvSpPr txBox="1"/>
          <p:nvPr/>
        </p:nvSpPr>
        <p:spPr>
          <a:xfrm>
            <a:off x="966506" y="2240469"/>
            <a:ext cx="4940808" cy="1569660"/>
          </a:xfrm>
          <a:prstGeom prst="rect">
            <a:avLst/>
          </a:prstGeom>
          <a:noFill/>
        </p:spPr>
        <p:txBody>
          <a:bodyPr wrap="square">
            <a:spAutoFit/>
          </a:bodyPr>
          <a:lstStyle/>
          <a:p>
            <a:pPr>
              <a:spcAft>
                <a:spcPts val="1200"/>
              </a:spcAft>
            </a:pP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世の中を便利にする技術は</a:t>
            </a:r>
            <a:b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改良の積み重ねで</a:t>
            </a:r>
            <a:b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発展してきた</a:t>
            </a:r>
            <a:r>
              <a:rPr lang="en-US" altLang="ja-JP"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a:t>
            </a:r>
            <a:r>
              <a:rPr lang="ja-JP" altLang="en-US" sz="3200" spc="-150" dirty="0">
                <a:solidFill>
                  <a:schemeClr val="tx1">
                    <a:lumMod val="65000"/>
                    <a:lumOff val="35000"/>
                  </a:schemeClr>
                </a:solidFill>
                <a:latin typeface="BIZ UDPゴシック" panose="020B0400000000000000" pitchFamily="50" charset="-128"/>
                <a:ea typeface="BIZ UDPゴシック" panose="020B0400000000000000" pitchFamily="50" charset="-128"/>
              </a:rPr>
              <a:t>。</a:t>
            </a:r>
          </a:p>
        </p:txBody>
      </p:sp>
      <p:sp>
        <p:nvSpPr>
          <p:cNvPr id="7" name="テキスト ボックス 6">
            <a:extLst>
              <a:ext uri="{FF2B5EF4-FFF2-40B4-BE49-F238E27FC236}">
                <a16:creationId xmlns:a16="http://schemas.microsoft.com/office/drawing/2014/main" id="{BB1B4466-3B38-9F5A-B6F3-EAE3C4CB8A53}"/>
              </a:ext>
            </a:extLst>
          </p:cNvPr>
          <p:cNvSpPr txBox="1"/>
          <p:nvPr/>
        </p:nvSpPr>
        <p:spPr>
          <a:xfrm>
            <a:off x="1449106" y="4533929"/>
            <a:ext cx="5446994" cy="1200329"/>
          </a:xfrm>
          <a:prstGeom prst="rect">
            <a:avLst/>
          </a:prstGeom>
          <a:noFill/>
        </p:spPr>
        <p:txBody>
          <a:bodyPr wrap="square">
            <a:spAutoFit/>
          </a:bodyPr>
          <a:lstStyle/>
          <a:p>
            <a:pPr>
              <a:spcAft>
                <a:spcPts val="1200"/>
              </a:spcAft>
            </a:pPr>
            <a:r>
              <a:rPr lang="ja-JP" altLang="en-US" sz="3600" b="1" spc="-150" dirty="0">
                <a:latin typeface="BIZ UDPゴシック" panose="020B0400000000000000" pitchFamily="50" charset="-128"/>
                <a:ea typeface="BIZ UDPゴシック" panose="020B0400000000000000" pitchFamily="50" charset="-128"/>
              </a:rPr>
              <a:t>既存</a:t>
            </a:r>
            <a:r>
              <a:rPr lang="ja-JP" altLang="en-US" sz="3200" b="1" spc="-150" dirty="0">
                <a:latin typeface="BIZ UDPゴシック" panose="020B0400000000000000" pitchFamily="50" charset="-128"/>
                <a:ea typeface="BIZ UDPゴシック" panose="020B0400000000000000" pitchFamily="50" charset="-128"/>
              </a:rPr>
              <a:t>の</a:t>
            </a:r>
            <a:r>
              <a:rPr lang="ja-JP" altLang="en-US" sz="3600" b="1" spc="-150" dirty="0">
                <a:latin typeface="BIZ UDPゴシック" panose="020B0400000000000000" pitchFamily="50" charset="-128"/>
                <a:ea typeface="BIZ UDPゴシック" panose="020B0400000000000000" pitchFamily="50" charset="-128"/>
              </a:rPr>
              <a:t>アイデアを</a:t>
            </a:r>
            <a:br>
              <a:rPr lang="ja-JP" altLang="en-US" sz="3600" b="1" spc="-150" dirty="0">
                <a:latin typeface="BIZ UDPゴシック" panose="020B0400000000000000" pitchFamily="50" charset="-128"/>
                <a:ea typeface="BIZ UDPゴシック" panose="020B0400000000000000" pitchFamily="50" charset="-128"/>
              </a:rPr>
            </a:br>
            <a:r>
              <a:rPr lang="ja-JP" altLang="en-US" sz="3600" b="1" spc="-150" dirty="0">
                <a:latin typeface="BIZ UDPゴシック" panose="020B0400000000000000" pitchFamily="50" charset="-128"/>
                <a:ea typeface="BIZ UDPゴシック" panose="020B0400000000000000" pitchFamily="50" charset="-128"/>
              </a:rPr>
              <a:t>ヒントにすること</a:t>
            </a:r>
            <a:r>
              <a:rPr lang="ja-JP" altLang="en-US" sz="3200" b="1" spc="-150" dirty="0">
                <a:latin typeface="BIZ UDPゴシック" panose="020B0400000000000000" pitchFamily="50" charset="-128"/>
                <a:ea typeface="BIZ UDPゴシック" panose="020B0400000000000000" pitchFamily="50" charset="-128"/>
              </a:rPr>
              <a:t>も</a:t>
            </a:r>
            <a:r>
              <a:rPr lang="ja-JP" altLang="en-US" sz="3600" b="1" spc="-150" dirty="0">
                <a:latin typeface="BIZ UDPゴシック" panose="020B0400000000000000" pitchFamily="50" charset="-128"/>
                <a:ea typeface="BIZ UDPゴシック" panose="020B0400000000000000" pitchFamily="50" charset="-128"/>
              </a:rPr>
              <a:t>大事</a:t>
            </a:r>
          </a:p>
        </p:txBody>
      </p:sp>
      <p:sp>
        <p:nvSpPr>
          <p:cNvPr id="15" name="テキスト ボックス 14">
            <a:extLst>
              <a:ext uri="{FF2B5EF4-FFF2-40B4-BE49-F238E27FC236}">
                <a16:creationId xmlns:a16="http://schemas.microsoft.com/office/drawing/2014/main" id="{8D957A17-3C92-24A5-99C2-8B5A3F7BFD2F}"/>
              </a:ext>
            </a:extLst>
          </p:cNvPr>
          <p:cNvSpPr txBox="1"/>
          <p:nvPr/>
        </p:nvSpPr>
        <p:spPr>
          <a:xfrm>
            <a:off x="966506" y="922321"/>
            <a:ext cx="9661960" cy="646331"/>
          </a:xfrm>
          <a:prstGeom prst="rect">
            <a:avLst/>
          </a:prstGeom>
          <a:noFill/>
        </p:spPr>
        <p:txBody>
          <a:bodyPr wrap="square">
            <a:spAutoFit/>
          </a:bodyPr>
          <a:lstStyle/>
          <a:p>
            <a:r>
              <a:rPr lang="ja-JP" altLang="en-US" sz="3600" b="1" dirty="0">
                <a:solidFill>
                  <a:schemeClr val="accent1"/>
                </a:solidFill>
                <a:latin typeface="BIZ UDPゴシック" panose="020B0400000000000000" pitchFamily="50" charset="-128"/>
                <a:ea typeface="BIZ UDPゴシック" panose="020B0400000000000000" pitchFamily="50" charset="-128"/>
              </a:rPr>
              <a:t>３．動画のポイント</a:t>
            </a:r>
            <a:r>
              <a:rPr kumimoji="1" lang="ja-JP" altLang="en-US" sz="3600" b="1"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a:t>
            </a:r>
            <a:r>
              <a:rPr kumimoji="1" lang="en-US" altLang="ja-JP"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a:t>
            </a:r>
            <a:r>
              <a:rPr kumimoji="1" lang="ja-JP" altLang="en-US" sz="2400" b="0" i="0" u="none" strike="noStrike" kern="1200" cap="none" spc="0" normalizeH="0" baseline="0" noProof="0" dirty="0">
                <a:ln>
                  <a:noFill/>
                </a:ln>
                <a:solidFill>
                  <a:srgbClr val="156082"/>
                </a:solidFill>
                <a:effectLst/>
                <a:uLnTx/>
                <a:uFillTx/>
                <a:latin typeface="BIZ UDPゴシック" panose="020B0400000000000000" pitchFamily="50" charset="-128"/>
                <a:ea typeface="BIZ UDPゴシック" panose="020B0400000000000000" pitchFamily="50" charset="-128"/>
                <a:cs typeface="+mn-cs"/>
              </a:rPr>
              <a:t> ①課題の設定</a:t>
            </a:r>
            <a:endParaRPr lang="en-US" altLang="ja-JP" sz="3600" b="1" dirty="0">
              <a:solidFill>
                <a:schemeClr val="accent1"/>
              </a:solidFill>
              <a:latin typeface="BIZ UDPゴシック" panose="020B0400000000000000" pitchFamily="50" charset="-128"/>
              <a:ea typeface="BIZ UDPゴシック" panose="020B0400000000000000" pitchFamily="50" charset="-128"/>
            </a:endParaRPr>
          </a:p>
        </p:txBody>
      </p:sp>
      <p:sp>
        <p:nvSpPr>
          <p:cNvPr id="17" name="二等辺三角形 16">
            <a:extLst>
              <a:ext uri="{FF2B5EF4-FFF2-40B4-BE49-F238E27FC236}">
                <a16:creationId xmlns:a16="http://schemas.microsoft.com/office/drawing/2014/main" id="{6EE8E584-85E3-EF8E-A4AD-2F8441589CE2}"/>
              </a:ext>
            </a:extLst>
          </p:cNvPr>
          <p:cNvSpPr/>
          <p:nvPr/>
        </p:nvSpPr>
        <p:spPr>
          <a:xfrm rot="10800000">
            <a:off x="2422395" y="4050953"/>
            <a:ext cx="952500" cy="242152"/>
          </a:xfrm>
          <a:prstGeom prst="triangle">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29552B94-1CA4-DEFD-698B-8C12827C08D7}"/>
              </a:ext>
            </a:extLst>
          </p:cNvPr>
          <p:cNvSpPr>
            <a:spLocks noGrp="1"/>
          </p:cNvSpPr>
          <p:nvPr>
            <p:ph type="sldNum" sz="quarter" idx="12"/>
          </p:nvPr>
        </p:nvSpPr>
        <p:spPr/>
        <p:txBody>
          <a:bodyPr/>
          <a:lstStyle/>
          <a:p>
            <a:fld id="{3176661F-01C8-4BE2-A570-1B80402A4D96}" type="slidenum">
              <a:rPr kumimoji="1" lang="ja-JP" altLang="en-US" smtClean="0"/>
              <a:t>9</a:t>
            </a:fld>
            <a:endParaRPr kumimoji="1" lang="ja-JP" altLang="en-US"/>
          </a:p>
        </p:txBody>
      </p:sp>
    </p:spTree>
    <p:extLst>
      <p:ext uri="{BB962C8B-B14F-4D97-AF65-F5344CB8AC3E}">
        <p14:creationId xmlns:p14="http://schemas.microsoft.com/office/powerpoint/2010/main" val="222689688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3511</Words>
  <Application>Microsoft Office PowerPoint</Application>
  <PresentationFormat>ワイド画面</PresentationFormat>
  <Paragraphs>295</Paragraphs>
  <Slides>22</Slides>
  <Notes>22</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22</vt:i4>
      </vt:variant>
    </vt:vector>
  </HeadingPairs>
  <TitlesOfParts>
    <vt:vector size="30" baseType="lpstr">
      <vt:lpstr>BIZ UDPゴシック</vt:lpstr>
      <vt:lpstr>游ゴシック</vt:lpstr>
      <vt:lpstr>游ゴシック Light</vt:lpstr>
      <vt:lpstr>游明朝 Demibold</vt:lpstr>
      <vt:lpstr>Arial</vt:lpstr>
      <vt:lpstr>Avenir Next LT Pro</vt:lpstr>
      <vt:lpstr>Garamond</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2026-04-23T10:41:49Z</dcterms:created>
  <dcterms:modified xsi:type="dcterms:W3CDTF">2026-04-23T10:41:56Z</dcterms:modified>
</cp:coreProperties>
</file>